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6" r:id="rId1"/>
  </p:sldMasterIdLst>
  <p:notesMasterIdLst>
    <p:notesMasterId r:id="rId11"/>
  </p:notesMasterIdLst>
  <p:sldIdLst>
    <p:sldId id="307" r:id="rId2"/>
    <p:sldId id="313" r:id="rId3"/>
    <p:sldId id="312" r:id="rId4"/>
    <p:sldId id="314" r:id="rId5"/>
    <p:sldId id="315" r:id="rId6"/>
    <p:sldId id="316" r:id="rId7"/>
    <p:sldId id="317" r:id="rId8"/>
    <p:sldId id="318" r:id="rId9"/>
    <p:sldId id="319" r:id="rId10"/>
  </p:sldIdLst>
  <p:sldSz cx="9144000" cy="5143500" type="screen16x9"/>
  <p:notesSz cx="6858000" cy="9144000"/>
  <p:defaultTextStyle>
    <a:defPPr>
      <a:defRPr lang="en-US"/>
    </a:defPPr>
    <a:lvl1pPr marL="0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0DE"/>
    <a:srgbClr val="DDB82D"/>
    <a:srgbClr val="DD9308"/>
    <a:srgbClr val="B7DD2B"/>
    <a:srgbClr val="6AD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43"/>
  </p:normalViewPr>
  <p:slideViewPr>
    <p:cSldViewPr snapToGrid="0" snapToObjects="1">
      <p:cViewPr>
        <p:scale>
          <a:sx n="100" d="100"/>
          <a:sy n="100" d="100"/>
        </p:scale>
        <p:origin x="1424" y="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6EB1D-5DBB-F943-AA25-22195AA13A38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804B-AACC-CE47-8CEF-3BD27E1B9483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3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1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8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636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2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411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9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86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7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0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3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7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4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4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2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B2D45-D639-9E42-BFBC-4CE3B3158219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35CB52A8-AEEA-8442-859B-610F2E443431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3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4500"/>
            <a:ext cx="7924800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4500"/>
            <a:ext cx="7924800" cy="42428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75100" y="1047145"/>
            <a:ext cx="2438400" cy="245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000" b="1" dirty="0" smtClean="0">
                <a:latin typeface="Arial" charset="0"/>
                <a:ea typeface="Arial" charset="0"/>
                <a:cs typeface="Arial" charset="0"/>
              </a:rPr>
              <a:t>TODOS COMEÇAM BEM, MAS POUCOS CHEGAM BEM.</a:t>
            </a:r>
          </a:p>
        </p:txBody>
      </p:sp>
    </p:spTree>
    <p:extLst>
      <p:ext uri="{BB962C8B-B14F-4D97-AF65-F5344CB8AC3E}">
        <p14:creationId xmlns:p14="http://schemas.microsoft.com/office/powerpoint/2010/main" val="2571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77800"/>
            <a:ext cx="7199376" cy="478536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43113" y="415181"/>
            <a:ext cx="250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mtClean="0">
                <a:latin typeface="Arial" charset="0"/>
                <a:ea typeface="Arial" charset="0"/>
                <a:cs typeface="Arial" charset="0"/>
              </a:rPr>
              <a:t>PRIMEIRA METADE DA VIDA</a:t>
            </a:r>
            <a:endParaRPr lang="pt-BR" sz="2000" b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43113" y="1123067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Esforço e luta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43114" y="1828800"/>
            <a:ext cx="252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charset="0"/>
                <a:ea typeface="Arial" charset="0"/>
                <a:cs typeface="Arial" charset="0"/>
              </a:rPr>
              <a:t>SEGUNDA METADE DA VIDA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43113" y="2536686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Descanso e folga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43114" y="3290739"/>
            <a:ext cx="252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MORALIDADE SUPREMA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43113" y="3952458"/>
            <a:ext cx="304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Saúde, longevidade e bom destino </a:t>
            </a:r>
            <a:r>
              <a:rPr lang="pt-BR" sz="2000" smtClean="0">
                <a:latin typeface="Arial" charset="0"/>
                <a:ea typeface="Arial" charset="0"/>
                <a:cs typeface="Arial" charset="0"/>
              </a:rPr>
              <a:t>na vida</a:t>
            </a:r>
            <a:endParaRPr lang="pt-BR" sz="20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685800"/>
            <a:ext cx="3048000" cy="36697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6213" y="485745"/>
            <a:ext cx="2503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charset="0"/>
                <a:ea typeface="Arial" charset="0"/>
                <a:cs typeface="Arial" charset="0"/>
              </a:rPr>
              <a:t>Yoshida </a:t>
            </a:r>
            <a:r>
              <a:rPr lang="pt-BR" sz="2000" b="1" dirty="0" err="1" smtClean="0">
                <a:latin typeface="Arial" charset="0"/>
                <a:ea typeface="Arial" charset="0"/>
                <a:cs typeface="Arial" charset="0"/>
              </a:rPr>
              <a:t>Shoin</a:t>
            </a:r>
            <a:endParaRPr lang="pt-BR" sz="2000" b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6213" y="885855"/>
            <a:ext cx="398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Intelectual japonês (1830 – 1859)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06265" y="1686075"/>
            <a:ext cx="2668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“Ouro puro que </a:t>
            </a:r>
            <a:r>
              <a:rPr lang="pt-BR" sz="2000" b="1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está dentro de mim.”</a:t>
            </a:r>
            <a:endParaRPr lang="pt-BR" sz="2000" b="1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06265" y="2393961"/>
            <a:ext cx="418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Qualidades inatas: natureza, dom, competência, habilidade</a:t>
            </a:r>
          </a:p>
        </p:txBody>
      </p:sp>
    </p:spTree>
    <p:extLst>
      <p:ext uri="{BB962C8B-B14F-4D97-AF65-F5344CB8AC3E}">
        <p14:creationId xmlns:p14="http://schemas.microsoft.com/office/powerpoint/2010/main" val="6038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330200"/>
            <a:ext cx="7199376" cy="44622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62901" y="714345"/>
            <a:ext cx="3316187" cy="86177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Jornada de </a:t>
            </a:r>
            <a:r>
              <a:rPr lang="pt-BR" sz="2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crescimento interior</a:t>
            </a:r>
            <a:endParaRPr lang="pt-BR" sz="25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250688" y="3432145"/>
            <a:ext cx="3316187" cy="86177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Plenitude e estabilidade mental</a:t>
            </a:r>
          </a:p>
        </p:txBody>
      </p:sp>
    </p:spTree>
    <p:extLst>
      <p:ext uri="{BB962C8B-B14F-4D97-AF65-F5344CB8AC3E}">
        <p14:creationId xmlns:p14="http://schemas.microsoft.com/office/powerpoint/2010/main" val="7628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0"/>
            <a:ext cx="6443444" cy="5143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5713" y="587345"/>
            <a:ext cx="2820887" cy="86177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Não desistir no meio </a:t>
            </a:r>
            <a:r>
              <a:rPr lang="pt-BR" sz="2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 caminho</a:t>
            </a:r>
            <a:endParaRPr lang="pt-BR" sz="25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36365" y="3067061"/>
            <a:ext cx="4180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Definem metas, se esforçam bastante e desistem num certo ponto, terminando a vida sem realizar </a:t>
            </a:r>
            <a:r>
              <a:rPr lang="pt-BR" sz="2000" smtClean="0">
                <a:latin typeface="Arial" charset="0"/>
                <a:ea typeface="Arial" charset="0"/>
                <a:cs typeface="Arial" charset="0"/>
              </a:rPr>
              <a:t>seus ideais.</a:t>
            </a:r>
            <a:endParaRPr lang="pt-BR" sz="20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54001"/>
            <a:ext cx="4320000" cy="365200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1803401"/>
            <a:ext cx="5400000" cy="303607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802601" y="366982"/>
            <a:ext cx="361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Ato premeditado, calculado, sem a pureza de 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propósitos</a:t>
            </a:r>
            <a:endParaRPr lang="pt-BR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00100" y="4421048"/>
            <a:ext cx="261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smtClean="0">
                <a:latin typeface="Arial" charset="0"/>
                <a:ea typeface="Arial" charset="0"/>
                <a:cs typeface="Arial" charset="0"/>
              </a:rPr>
              <a:t>Virtudes cumulativas</a:t>
            </a:r>
            <a:endParaRPr lang="pt-BR" sz="20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08500" y="1395682"/>
            <a:ext cx="52684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Arial" charset="0"/>
                <a:ea typeface="Arial" charset="0"/>
                <a:cs typeface="Arial" charset="0"/>
              </a:rPr>
              <a:t>“O importante é o esforço continuado de estudos e práticas morais cotidianas, acumulando virtudes para elevar o caráter e edificar uma vida de bom destino.”</a:t>
            </a:r>
            <a:endParaRPr lang="pt-BR" sz="25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07301" y="3411618"/>
            <a:ext cx="2169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latin typeface="Arial" charset="0"/>
                <a:ea typeface="Arial" charset="0"/>
                <a:cs typeface="Arial" charset="0"/>
              </a:rPr>
              <a:t>Katsura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dirty="0" err="1" smtClean="0">
                <a:latin typeface="Arial" charset="0"/>
                <a:ea typeface="Arial" charset="0"/>
                <a:cs typeface="Arial" charset="0"/>
              </a:rPr>
              <a:t>Mabushi</a:t>
            </a:r>
            <a:endParaRPr lang="pt-BR" sz="20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02100" y="951182"/>
            <a:ext cx="594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latin typeface="Arial" charset="0"/>
                <a:ea typeface="Arial" charset="0"/>
                <a:cs typeface="Arial" charset="0"/>
              </a:rPr>
              <a:t>Comentário sobre o </a:t>
            </a:r>
            <a:r>
              <a:rPr lang="pt-BR" sz="2500" smtClean="0">
                <a:latin typeface="Arial" charset="0"/>
                <a:ea typeface="Arial" charset="0"/>
                <a:cs typeface="Arial" charset="0"/>
              </a:rPr>
              <a:t>livro </a:t>
            </a:r>
          </a:p>
          <a:p>
            <a:r>
              <a:rPr lang="pt-BR" sz="2500" dirty="0" smtClean="0">
                <a:latin typeface="Arial" charset="0"/>
                <a:ea typeface="Arial" charset="0"/>
                <a:cs typeface="Arial" charset="0"/>
              </a:rPr>
              <a:t>POR QUE AS PESSOAS ESTUDAM?</a:t>
            </a:r>
            <a:endParaRPr lang="pt-BR" sz="25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02100" y="3564018"/>
            <a:ext cx="610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latin typeface="Arial" charset="0"/>
                <a:ea typeface="Arial" charset="0"/>
                <a:cs typeface="Arial" charset="0"/>
              </a:rPr>
              <a:t>Odamura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dirty="0" err="1" smtClean="0">
                <a:latin typeface="Arial" charset="0"/>
                <a:ea typeface="Arial" charset="0"/>
                <a:cs typeface="Arial" charset="0"/>
              </a:rPr>
              <a:t>Inosuke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 (ou </a:t>
            </a:r>
            <a:r>
              <a:rPr lang="pt-BR" sz="2000" dirty="0" err="1" smtClean="0">
                <a:latin typeface="Arial" charset="0"/>
                <a:ea typeface="Arial" charset="0"/>
                <a:cs typeface="Arial" charset="0"/>
              </a:rPr>
              <a:t>Motohiko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2000" dirty="0" err="1" smtClean="0">
                <a:latin typeface="Arial" charset="0"/>
                <a:ea typeface="Arial" charset="0"/>
                <a:cs typeface="Arial" charset="0"/>
              </a:rPr>
              <a:t>Katori</a:t>
            </a:r>
            <a:r>
              <a:rPr lang="pt-BR" sz="2000" dirty="0" smtClean="0">
                <a:latin typeface="Arial" charset="0"/>
                <a:ea typeface="Arial" charset="0"/>
                <a:cs typeface="Arial" charset="0"/>
              </a:rPr>
              <a:t>, 1829 – 1912)</a:t>
            </a:r>
            <a:endParaRPr lang="pt-BR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02101" y="2114011"/>
            <a:ext cx="6106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“É para você conhecer o seu papel, a sua função neste mundo.”</a:t>
            </a:r>
            <a:endParaRPr lang="pt-BR" sz="3000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3899</TotalTime>
  <Words>173</Words>
  <Application>Microsoft Macintosh PowerPoint</Application>
  <PresentationFormat>Apresentação na tela (16:9)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Calibri</vt:lpstr>
      <vt:lpstr>Trebuchet MS</vt:lpstr>
      <vt:lpstr>Wingdings 3</vt:lpstr>
      <vt:lpstr>Arial</vt:lpstr>
      <vt:lpstr>Faceta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Saúde da Família</dc:title>
  <dc:creator>Celso Kawamoto</dc:creator>
  <cp:lastModifiedBy>Usuário do Microsoft Office</cp:lastModifiedBy>
  <cp:revision>257</cp:revision>
  <dcterms:created xsi:type="dcterms:W3CDTF">2020-08-06T14:47:01Z</dcterms:created>
  <dcterms:modified xsi:type="dcterms:W3CDTF">2024-10-21T20:48:54Z</dcterms:modified>
</cp:coreProperties>
</file>