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60" r:id="rId3"/>
    <p:sldId id="490" r:id="rId4"/>
    <p:sldId id="369" r:id="rId5"/>
    <p:sldId id="493" r:id="rId6"/>
    <p:sldId id="494" r:id="rId7"/>
    <p:sldId id="492" r:id="rId8"/>
    <p:sldId id="501" r:id="rId9"/>
    <p:sldId id="502" r:id="rId10"/>
    <p:sldId id="495" r:id="rId11"/>
    <p:sldId id="496" r:id="rId12"/>
    <p:sldId id="503" r:id="rId13"/>
    <p:sldId id="504" r:id="rId14"/>
    <p:sldId id="508" r:id="rId15"/>
    <p:sldId id="497" r:id="rId16"/>
    <p:sldId id="505" r:id="rId17"/>
    <p:sldId id="499" r:id="rId18"/>
    <p:sldId id="498" r:id="rId19"/>
    <p:sldId id="500" r:id="rId20"/>
    <p:sldId id="506" r:id="rId21"/>
    <p:sldId id="507" r:id="rId22"/>
    <p:sldId id="48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E6CD"/>
    <a:srgbClr val="FFE2C5"/>
    <a:srgbClr val="FFCC00"/>
    <a:srgbClr val="FFEAD5"/>
    <a:srgbClr val="FFE8D1"/>
    <a:srgbClr val="FFECD9"/>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32DB4-B54C-4A3A-B327-A507F63278E5}" v="36" dt="2023-12-01T13:18:30.32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526" y="72"/>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roaki Makibara2" userId="065f35378fba88f7" providerId="LiveId" clId="{48332DB4-B54C-4A3A-B327-A507F63278E5}"/>
    <pc:docChg chg="custSel addSld delSld modSld">
      <pc:chgData name="Hiroaki Makibara2" userId="065f35378fba88f7" providerId="LiveId" clId="{48332DB4-B54C-4A3A-B327-A507F63278E5}" dt="2023-12-01T13:18:51.508" v="640" actId="47"/>
      <pc:docMkLst>
        <pc:docMk/>
      </pc:docMkLst>
      <pc:sldChg chg="addSp modSp mod">
        <pc:chgData name="Hiroaki Makibara2" userId="065f35378fba88f7" providerId="LiveId" clId="{48332DB4-B54C-4A3A-B327-A507F63278E5}" dt="2023-11-30T20:38:06.171" v="68" actId="1076"/>
        <pc:sldMkLst>
          <pc:docMk/>
          <pc:sldMk cId="1495781527" sldId="260"/>
        </pc:sldMkLst>
        <pc:spChg chg="mod">
          <ac:chgData name="Hiroaki Makibara2" userId="065f35378fba88f7" providerId="LiveId" clId="{48332DB4-B54C-4A3A-B327-A507F63278E5}" dt="2023-11-30T20:38:06.171" v="68" actId="1076"/>
          <ac:spMkLst>
            <pc:docMk/>
            <pc:sldMk cId="1495781527" sldId="260"/>
            <ac:spMk id="2" creationId="{EF945D2F-5068-4E2F-AC6F-644C3CFC033E}"/>
          </ac:spMkLst>
        </pc:spChg>
        <pc:spChg chg="mod">
          <ac:chgData name="Hiroaki Makibara2" userId="065f35378fba88f7" providerId="LiveId" clId="{48332DB4-B54C-4A3A-B327-A507F63278E5}" dt="2023-11-30T20:37:32.641" v="65" actId="1036"/>
          <ac:spMkLst>
            <pc:docMk/>
            <pc:sldMk cId="1495781527" sldId="260"/>
            <ac:spMk id="4" creationId="{59153524-6159-431E-9476-CFA9D75D910B}"/>
          </ac:spMkLst>
        </pc:spChg>
        <pc:spChg chg="mod">
          <ac:chgData name="Hiroaki Makibara2" userId="065f35378fba88f7" providerId="LiveId" clId="{48332DB4-B54C-4A3A-B327-A507F63278E5}" dt="2023-11-30T20:37:02.622" v="61" actId="14100"/>
          <ac:spMkLst>
            <pc:docMk/>
            <pc:sldMk cId="1495781527" sldId="260"/>
            <ac:spMk id="8" creationId="{7013AC2D-5B00-490B-8FB8-72D9D086B868}"/>
          </ac:spMkLst>
        </pc:spChg>
        <pc:spChg chg="mod">
          <ac:chgData name="Hiroaki Makibara2" userId="065f35378fba88f7" providerId="LiveId" clId="{48332DB4-B54C-4A3A-B327-A507F63278E5}" dt="2023-11-30T20:37:58.466" v="67" actId="14100"/>
          <ac:spMkLst>
            <pc:docMk/>
            <pc:sldMk cId="1495781527" sldId="260"/>
            <ac:spMk id="9" creationId="{4B5BFDA7-578A-40B2-B58D-C82C36C404A0}"/>
          </ac:spMkLst>
        </pc:spChg>
        <pc:picChg chg="add mod ord">
          <ac:chgData name="Hiroaki Makibara2" userId="065f35378fba88f7" providerId="LiveId" clId="{48332DB4-B54C-4A3A-B327-A507F63278E5}" dt="2023-11-30T20:36:15.233" v="38" actId="14100"/>
          <ac:picMkLst>
            <pc:docMk/>
            <pc:sldMk cId="1495781527" sldId="260"/>
            <ac:picMk id="5" creationId="{98607758-05B9-4E1C-C782-8AB6044C14CC}"/>
          </ac:picMkLst>
        </pc:picChg>
      </pc:sldChg>
      <pc:sldChg chg="delSp del mod">
        <pc:chgData name="Hiroaki Makibara2" userId="065f35378fba88f7" providerId="LiveId" clId="{48332DB4-B54C-4A3A-B327-A507F63278E5}" dt="2023-12-01T13:18:51.508" v="640" actId="47"/>
        <pc:sldMkLst>
          <pc:docMk/>
          <pc:sldMk cId="307766319" sldId="367"/>
        </pc:sldMkLst>
        <pc:spChg chg="del">
          <ac:chgData name="Hiroaki Makibara2" userId="065f35378fba88f7" providerId="LiveId" clId="{48332DB4-B54C-4A3A-B327-A507F63278E5}" dt="2023-12-01T13:18:28.181" v="631" actId="21"/>
          <ac:spMkLst>
            <pc:docMk/>
            <pc:sldMk cId="307766319" sldId="367"/>
            <ac:spMk id="3" creationId="{85015C4C-EBAB-41CE-B3B2-737E9D1DEE2D}"/>
          </ac:spMkLst>
        </pc:spChg>
      </pc:sldChg>
      <pc:sldChg chg="addSp delSp modSp mod delAnim">
        <pc:chgData name="Hiroaki Makibara2" userId="065f35378fba88f7" providerId="LiveId" clId="{48332DB4-B54C-4A3A-B327-A507F63278E5}" dt="2023-11-30T20:39:30.860" v="86" actId="1076"/>
        <pc:sldMkLst>
          <pc:docMk/>
          <pc:sldMk cId="1568014004" sldId="369"/>
        </pc:sldMkLst>
        <pc:spChg chg="mod">
          <ac:chgData name="Hiroaki Makibara2" userId="065f35378fba88f7" providerId="LiveId" clId="{48332DB4-B54C-4A3A-B327-A507F63278E5}" dt="2023-11-30T20:34:13.556" v="18" actId="6549"/>
          <ac:spMkLst>
            <pc:docMk/>
            <pc:sldMk cId="1568014004" sldId="369"/>
            <ac:spMk id="5" creationId="{22AC424D-8C8F-4DA2-B3C6-CF45C447EA59}"/>
          </ac:spMkLst>
        </pc:spChg>
        <pc:spChg chg="add mod">
          <ac:chgData name="Hiroaki Makibara2" userId="065f35378fba88f7" providerId="LiveId" clId="{48332DB4-B54C-4A3A-B327-A507F63278E5}" dt="2023-11-30T20:39:26.398" v="85" actId="1076"/>
          <ac:spMkLst>
            <pc:docMk/>
            <pc:sldMk cId="1568014004" sldId="369"/>
            <ac:spMk id="7" creationId="{617E9007-4B41-C3AF-C246-07AC702CA937}"/>
          </ac:spMkLst>
        </pc:spChg>
        <pc:spChg chg="del">
          <ac:chgData name="Hiroaki Makibara2" userId="065f35378fba88f7" providerId="LiveId" clId="{48332DB4-B54C-4A3A-B327-A507F63278E5}" dt="2023-11-30T20:34:21.449" v="19" actId="478"/>
          <ac:spMkLst>
            <pc:docMk/>
            <pc:sldMk cId="1568014004" sldId="369"/>
            <ac:spMk id="10" creationId="{52DC1270-4300-C6F1-76BC-F93FCDBCE2D9}"/>
          </ac:spMkLst>
        </pc:spChg>
        <pc:spChg chg="add mod">
          <ac:chgData name="Hiroaki Makibara2" userId="065f35378fba88f7" providerId="LiveId" clId="{48332DB4-B54C-4A3A-B327-A507F63278E5}" dt="2023-11-30T20:39:30.860" v="86" actId="1076"/>
          <ac:spMkLst>
            <pc:docMk/>
            <pc:sldMk cId="1568014004" sldId="369"/>
            <ac:spMk id="16" creationId="{B076F212-C67F-83E0-D444-3246048C05D9}"/>
          </ac:spMkLst>
        </pc:spChg>
        <pc:grpChg chg="del">
          <ac:chgData name="Hiroaki Makibara2" userId="065f35378fba88f7" providerId="LiveId" clId="{48332DB4-B54C-4A3A-B327-A507F63278E5}" dt="2023-11-30T20:34:21.449" v="19" actId="478"/>
          <ac:grpSpMkLst>
            <pc:docMk/>
            <pc:sldMk cId="1568014004" sldId="369"/>
            <ac:grpSpMk id="2" creationId="{00000000-0000-0000-0000-000000000000}"/>
          </ac:grpSpMkLst>
        </pc:grpChg>
        <pc:grpChg chg="del">
          <ac:chgData name="Hiroaki Makibara2" userId="065f35378fba88f7" providerId="LiveId" clId="{48332DB4-B54C-4A3A-B327-A507F63278E5}" dt="2023-11-30T20:34:21.449" v="19" actId="478"/>
          <ac:grpSpMkLst>
            <pc:docMk/>
            <pc:sldMk cId="1568014004" sldId="369"/>
            <ac:grpSpMk id="13" creationId="{7AF6B50E-4F61-544D-3075-DB591FB064D8}"/>
          </ac:grpSpMkLst>
        </pc:grpChg>
        <pc:grpChg chg="del">
          <ac:chgData name="Hiroaki Makibara2" userId="065f35378fba88f7" providerId="LiveId" clId="{48332DB4-B54C-4A3A-B327-A507F63278E5}" dt="2023-11-30T20:34:21.449" v="19" actId="478"/>
          <ac:grpSpMkLst>
            <pc:docMk/>
            <pc:sldMk cId="1568014004" sldId="369"/>
            <ac:grpSpMk id="14" creationId="{48FC487C-45D9-AD2B-A47C-A82216593173}"/>
          </ac:grpSpMkLst>
        </pc:grpChg>
      </pc:sldChg>
      <pc:sldChg chg="del">
        <pc:chgData name="Hiroaki Makibara2" userId="065f35378fba88f7" providerId="LiveId" clId="{48332DB4-B54C-4A3A-B327-A507F63278E5}" dt="2023-12-01T13:17:54.764" v="628" actId="47"/>
        <pc:sldMkLst>
          <pc:docMk/>
          <pc:sldMk cId="4133397669" sldId="447"/>
        </pc:sldMkLst>
      </pc:sldChg>
      <pc:sldChg chg="addSp delSp modSp mod delAnim modAnim">
        <pc:chgData name="Hiroaki Makibara2" userId="065f35378fba88f7" providerId="LiveId" clId="{48332DB4-B54C-4A3A-B327-A507F63278E5}" dt="2023-12-01T13:09:23.457" v="625" actId="1035"/>
        <pc:sldMkLst>
          <pc:docMk/>
          <pc:sldMk cId="2851598006" sldId="480"/>
        </pc:sldMkLst>
        <pc:spChg chg="mod">
          <ac:chgData name="Hiroaki Makibara2" userId="065f35378fba88f7" providerId="LiveId" clId="{48332DB4-B54C-4A3A-B327-A507F63278E5}" dt="2023-12-01T13:07:58.721" v="587" actId="403"/>
          <ac:spMkLst>
            <pc:docMk/>
            <pc:sldMk cId="2851598006" sldId="480"/>
            <ac:spMk id="2" creationId="{00000000-0000-0000-0000-000000000000}"/>
          </ac:spMkLst>
        </pc:spChg>
        <pc:spChg chg="mod">
          <ac:chgData name="Hiroaki Makibara2" userId="065f35378fba88f7" providerId="LiveId" clId="{48332DB4-B54C-4A3A-B327-A507F63278E5}" dt="2023-12-01T13:09:23.457" v="625" actId="1035"/>
          <ac:spMkLst>
            <pc:docMk/>
            <pc:sldMk cId="2851598006" sldId="480"/>
            <ac:spMk id="3" creationId="{00000000-0000-0000-0000-000000000000}"/>
          </ac:spMkLst>
        </pc:spChg>
        <pc:spChg chg="del">
          <ac:chgData name="Hiroaki Makibara2" userId="065f35378fba88f7" providerId="LiveId" clId="{48332DB4-B54C-4A3A-B327-A507F63278E5}" dt="2023-12-01T13:08:14.287" v="589" actId="478"/>
          <ac:spMkLst>
            <pc:docMk/>
            <pc:sldMk cId="2851598006" sldId="480"/>
            <ac:spMk id="4" creationId="{4EC54FBF-F2C9-D6E8-8589-6F5C65F68261}"/>
          </ac:spMkLst>
        </pc:spChg>
        <pc:spChg chg="add mod">
          <ac:chgData name="Hiroaki Makibara2" userId="065f35378fba88f7" providerId="LiveId" clId="{48332DB4-B54C-4A3A-B327-A507F63278E5}" dt="2023-12-01T13:09:15.346" v="608" actId="1035"/>
          <ac:spMkLst>
            <pc:docMk/>
            <pc:sldMk cId="2851598006" sldId="480"/>
            <ac:spMk id="6" creationId="{97CA4D62-4A2E-25F6-63E9-79595106579E}"/>
          </ac:spMkLst>
        </pc:spChg>
        <pc:spChg chg="add mod">
          <ac:chgData name="Hiroaki Makibara2" userId="065f35378fba88f7" providerId="LiveId" clId="{48332DB4-B54C-4A3A-B327-A507F63278E5}" dt="2023-12-01T13:08:07.957" v="588" actId="1076"/>
          <ac:spMkLst>
            <pc:docMk/>
            <pc:sldMk cId="2851598006" sldId="480"/>
            <ac:spMk id="8" creationId="{355D1961-6959-E898-0CBF-C7228A6AE313}"/>
          </ac:spMkLst>
        </pc:spChg>
        <pc:spChg chg="add mod">
          <ac:chgData name="Hiroaki Makibara2" userId="065f35378fba88f7" providerId="LiveId" clId="{48332DB4-B54C-4A3A-B327-A507F63278E5}" dt="2023-12-01T13:09:08.173" v="595"/>
          <ac:spMkLst>
            <pc:docMk/>
            <pc:sldMk cId="2851598006" sldId="480"/>
            <ac:spMk id="9" creationId="{FFAEC971-AB3E-B6A0-A600-C84821225795}"/>
          </ac:spMkLst>
        </pc:spChg>
      </pc:sldChg>
      <pc:sldChg chg="modSp mod">
        <pc:chgData name="Hiroaki Makibara2" userId="065f35378fba88f7" providerId="LiveId" clId="{48332DB4-B54C-4A3A-B327-A507F63278E5}" dt="2023-12-01T13:16:49.787" v="627" actId="6549"/>
        <pc:sldMkLst>
          <pc:docMk/>
          <pc:sldMk cId="586351198" sldId="483"/>
        </pc:sldMkLst>
        <pc:spChg chg="mod">
          <ac:chgData name="Hiroaki Makibara2" userId="065f35378fba88f7" providerId="LiveId" clId="{48332DB4-B54C-4A3A-B327-A507F63278E5}" dt="2023-12-01T13:16:49.787" v="627" actId="6549"/>
          <ac:spMkLst>
            <pc:docMk/>
            <pc:sldMk cId="586351198" sldId="483"/>
            <ac:spMk id="2" creationId="{00000000-0000-0000-0000-000000000000}"/>
          </ac:spMkLst>
        </pc:spChg>
      </pc:sldChg>
      <pc:sldChg chg="addSp modSp mod">
        <pc:chgData name="Hiroaki Makibara2" userId="065f35378fba88f7" providerId="LiveId" clId="{48332DB4-B54C-4A3A-B327-A507F63278E5}" dt="2023-12-01T13:18:49.248" v="639" actId="1076"/>
        <pc:sldMkLst>
          <pc:docMk/>
          <pc:sldMk cId="530023173" sldId="488"/>
        </pc:sldMkLst>
        <pc:spChg chg="mod">
          <ac:chgData name="Hiroaki Makibara2" userId="065f35378fba88f7" providerId="LiveId" clId="{48332DB4-B54C-4A3A-B327-A507F63278E5}" dt="2023-12-01T13:18:21.704" v="630" actId="403"/>
          <ac:spMkLst>
            <pc:docMk/>
            <pc:sldMk cId="530023173" sldId="488"/>
            <ac:spMk id="2" creationId="{00000000-0000-0000-0000-000000000000}"/>
          </ac:spMkLst>
        </pc:spChg>
        <pc:spChg chg="add mod">
          <ac:chgData name="Hiroaki Makibara2" userId="065f35378fba88f7" providerId="LiveId" clId="{48332DB4-B54C-4A3A-B327-A507F63278E5}" dt="2023-12-01T13:18:49.248" v="639" actId="1076"/>
          <ac:spMkLst>
            <pc:docMk/>
            <pc:sldMk cId="530023173" sldId="488"/>
            <ac:spMk id="3" creationId="{4DCC9918-10D3-CC70-DB36-37CF917447E1}"/>
          </ac:spMkLst>
        </pc:spChg>
      </pc:sldChg>
      <pc:sldChg chg="del">
        <pc:chgData name="Hiroaki Makibara2" userId="065f35378fba88f7" providerId="LiveId" clId="{48332DB4-B54C-4A3A-B327-A507F63278E5}" dt="2023-12-01T13:17:54.764" v="628" actId="47"/>
        <pc:sldMkLst>
          <pc:docMk/>
          <pc:sldMk cId="997540078" sldId="489"/>
        </pc:sldMkLst>
      </pc:sldChg>
      <pc:sldChg chg="addSp delSp modSp mod">
        <pc:chgData name="Hiroaki Makibara2" userId="065f35378fba88f7" providerId="LiveId" clId="{48332DB4-B54C-4A3A-B327-A507F63278E5}" dt="2023-11-30T20:41:35.264" v="132" actId="20577"/>
        <pc:sldMkLst>
          <pc:docMk/>
          <pc:sldMk cId="772684987" sldId="490"/>
        </pc:sldMkLst>
        <pc:spChg chg="mod">
          <ac:chgData name="Hiroaki Makibara2" userId="065f35378fba88f7" providerId="LiveId" clId="{48332DB4-B54C-4A3A-B327-A507F63278E5}" dt="2023-11-30T20:34:02.305" v="14" actId="1076"/>
          <ac:spMkLst>
            <pc:docMk/>
            <pc:sldMk cId="772684987" sldId="490"/>
            <ac:spMk id="4" creationId="{4F4203C5-856A-4D92-9996-3473C4507342}"/>
          </ac:spMkLst>
        </pc:spChg>
        <pc:spChg chg="mod">
          <ac:chgData name="Hiroaki Makibara2" userId="065f35378fba88f7" providerId="LiveId" clId="{48332DB4-B54C-4A3A-B327-A507F63278E5}" dt="2023-11-30T20:40:41.657" v="102" actId="1076"/>
          <ac:spMkLst>
            <pc:docMk/>
            <pc:sldMk cId="772684987" sldId="490"/>
            <ac:spMk id="5" creationId="{4F4203C5-856A-4D92-9996-3473C4507342}"/>
          </ac:spMkLst>
        </pc:spChg>
        <pc:spChg chg="del">
          <ac:chgData name="Hiroaki Makibara2" userId="065f35378fba88f7" providerId="LiveId" clId="{48332DB4-B54C-4A3A-B327-A507F63278E5}" dt="2023-11-30T20:33:26.738" v="5" actId="478"/>
          <ac:spMkLst>
            <pc:docMk/>
            <pc:sldMk cId="772684987" sldId="490"/>
            <ac:spMk id="8" creationId="{EC8FA913-6956-3851-A653-00D5C8D17535}"/>
          </ac:spMkLst>
        </pc:spChg>
        <pc:spChg chg="del">
          <ac:chgData name="Hiroaki Makibara2" userId="065f35378fba88f7" providerId="LiveId" clId="{48332DB4-B54C-4A3A-B327-A507F63278E5}" dt="2023-11-30T20:33:28.710" v="6" actId="478"/>
          <ac:spMkLst>
            <pc:docMk/>
            <pc:sldMk cId="772684987" sldId="490"/>
            <ac:spMk id="9" creationId="{2D033722-828C-B8B8-B84F-084EE64577B2}"/>
          </ac:spMkLst>
        </pc:spChg>
        <pc:spChg chg="add mod">
          <ac:chgData name="Hiroaki Makibara2" userId="065f35378fba88f7" providerId="LiveId" clId="{48332DB4-B54C-4A3A-B327-A507F63278E5}" dt="2023-11-30T20:41:35.264" v="132" actId="20577"/>
          <ac:spMkLst>
            <pc:docMk/>
            <pc:sldMk cId="772684987" sldId="490"/>
            <ac:spMk id="20" creationId="{45CFDCF8-990A-973E-E8CC-7B4E9C82608F}"/>
          </ac:spMkLst>
        </pc:spChg>
        <pc:picChg chg="del">
          <ac:chgData name="Hiroaki Makibara2" userId="065f35378fba88f7" providerId="LiveId" clId="{48332DB4-B54C-4A3A-B327-A507F63278E5}" dt="2023-11-30T20:32:24.064" v="0" actId="478"/>
          <ac:picMkLst>
            <pc:docMk/>
            <pc:sldMk cId="772684987" sldId="490"/>
            <ac:picMk id="2" creationId="{3103CC92-1BCC-4E80-BF99-57646BC3BE81}"/>
          </ac:picMkLst>
        </pc:picChg>
        <pc:picChg chg="mod">
          <ac:chgData name="Hiroaki Makibara2" userId="065f35378fba88f7" providerId="LiveId" clId="{48332DB4-B54C-4A3A-B327-A507F63278E5}" dt="2023-11-30T20:40:33.008" v="101" actId="1076"/>
          <ac:picMkLst>
            <pc:docMk/>
            <pc:sldMk cId="772684987" sldId="490"/>
            <ac:picMk id="3" creationId="{D69E0125-358A-44CF-B859-837F0BC6AFE9}"/>
          </ac:picMkLst>
        </pc:picChg>
        <pc:picChg chg="del">
          <ac:chgData name="Hiroaki Makibara2" userId="065f35378fba88f7" providerId="LiveId" clId="{48332DB4-B54C-4A3A-B327-A507F63278E5}" dt="2023-11-30T20:32:24.064" v="0" actId="478"/>
          <ac:picMkLst>
            <pc:docMk/>
            <pc:sldMk cId="772684987" sldId="490"/>
            <ac:picMk id="6" creationId="{FA82138E-3D4E-89E8-3AB3-BC578E89B313}"/>
          </ac:picMkLst>
        </pc:picChg>
        <pc:picChg chg="del">
          <ac:chgData name="Hiroaki Makibara2" userId="065f35378fba88f7" providerId="LiveId" clId="{48332DB4-B54C-4A3A-B327-A507F63278E5}" dt="2023-11-30T20:32:24.064" v="0" actId="478"/>
          <ac:picMkLst>
            <pc:docMk/>
            <pc:sldMk cId="772684987" sldId="490"/>
            <ac:picMk id="7" creationId="{1ABB057F-42DE-4F6F-8033-01B1FE62313D}"/>
          </ac:picMkLst>
        </pc:picChg>
        <pc:picChg chg="add mod">
          <ac:chgData name="Hiroaki Makibara2" userId="065f35378fba88f7" providerId="LiveId" clId="{48332DB4-B54C-4A3A-B327-A507F63278E5}" dt="2023-11-30T20:32:51.755" v="2" actId="1076"/>
          <ac:picMkLst>
            <pc:docMk/>
            <pc:sldMk cId="772684987" sldId="490"/>
            <ac:picMk id="18" creationId="{3F98C6E8-7811-20AA-8811-D5E4C4CD0648}"/>
          </ac:picMkLst>
        </pc:picChg>
        <pc:picChg chg="add mod">
          <ac:chgData name="Hiroaki Makibara2" userId="065f35378fba88f7" providerId="LiveId" clId="{48332DB4-B54C-4A3A-B327-A507F63278E5}" dt="2023-11-30T20:40:48.992" v="104" actId="1076"/>
          <ac:picMkLst>
            <pc:docMk/>
            <pc:sldMk cId="772684987" sldId="490"/>
            <ac:picMk id="19" creationId="{30703D7D-F554-F242-DBFA-1AD716016866}"/>
          </ac:picMkLst>
        </pc:picChg>
      </pc:sldChg>
      <pc:sldChg chg="addSp delSp modSp new mod">
        <pc:chgData name="Hiroaki Makibara2" userId="065f35378fba88f7" providerId="LiveId" clId="{48332DB4-B54C-4A3A-B327-A507F63278E5}" dt="2023-11-30T20:54:35.262" v="190" actId="123"/>
        <pc:sldMkLst>
          <pc:docMk/>
          <pc:sldMk cId="1541036469" sldId="491"/>
        </pc:sldMkLst>
        <pc:spChg chg="add mod">
          <ac:chgData name="Hiroaki Makibara2" userId="065f35378fba88f7" providerId="LiveId" clId="{48332DB4-B54C-4A3A-B327-A507F63278E5}" dt="2023-11-30T20:54:35.262" v="190" actId="123"/>
          <ac:spMkLst>
            <pc:docMk/>
            <pc:sldMk cId="1541036469" sldId="491"/>
            <ac:spMk id="4" creationId="{FE4DFB48-555E-F2D4-9973-91B7A7FA131D}"/>
          </ac:spMkLst>
        </pc:spChg>
        <pc:spChg chg="add mod">
          <ac:chgData name="Hiroaki Makibara2" userId="065f35378fba88f7" providerId="LiveId" clId="{48332DB4-B54C-4A3A-B327-A507F63278E5}" dt="2023-11-30T20:44:04.420" v="176" actId="13926"/>
          <ac:spMkLst>
            <pc:docMk/>
            <pc:sldMk cId="1541036469" sldId="491"/>
            <ac:spMk id="6" creationId="{7A1C6AE7-41A5-78D7-29BD-BBC4FCEFB532}"/>
          </ac:spMkLst>
        </pc:spChg>
        <pc:graphicFrameChg chg="add del mod">
          <ac:chgData name="Hiroaki Makibara2" userId="065f35378fba88f7" providerId="LiveId" clId="{48332DB4-B54C-4A3A-B327-A507F63278E5}" dt="2023-11-30T20:42:16.622" v="134" actId="478"/>
          <ac:graphicFrameMkLst>
            <pc:docMk/>
            <pc:sldMk cId="1541036469" sldId="491"/>
            <ac:graphicFrameMk id="2" creationId="{16628E4D-4EA8-2DB1-57AA-3BC7CBDE4C37}"/>
          </ac:graphicFrameMkLst>
        </pc:graphicFrameChg>
      </pc:sldChg>
      <pc:sldChg chg="addSp modSp new mod">
        <pc:chgData name="Hiroaki Makibara2" userId="065f35378fba88f7" providerId="LiveId" clId="{48332DB4-B54C-4A3A-B327-A507F63278E5}" dt="2023-11-30T21:30:27.180" v="210" actId="1076"/>
        <pc:sldMkLst>
          <pc:docMk/>
          <pc:sldMk cId="1659028068" sldId="492"/>
        </pc:sldMkLst>
        <pc:spChg chg="add mod">
          <ac:chgData name="Hiroaki Makibara2" userId="065f35378fba88f7" providerId="LiveId" clId="{48332DB4-B54C-4A3A-B327-A507F63278E5}" dt="2023-11-30T21:28:42.533" v="201" actId="1076"/>
          <ac:spMkLst>
            <pc:docMk/>
            <pc:sldMk cId="1659028068" sldId="492"/>
            <ac:spMk id="3" creationId="{A8AC5FD1-CEEB-0810-D5AB-50184AB97A25}"/>
          </ac:spMkLst>
        </pc:spChg>
        <pc:spChg chg="add mod">
          <ac:chgData name="Hiroaki Makibara2" userId="065f35378fba88f7" providerId="LiveId" clId="{48332DB4-B54C-4A3A-B327-A507F63278E5}" dt="2023-11-30T21:30:27.180" v="210" actId="1076"/>
          <ac:spMkLst>
            <pc:docMk/>
            <pc:sldMk cId="1659028068" sldId="492"/>
            <ac:spMk id="5" creationId="{63B732D9-F3C6-D1F1-77D8-A34CCE1D0ABB}"/>
          </ac:spMkLst>
        </pc:spChg>
      </pc:sldChg>
      <pc:sldChg chg="addSp modSp new mod">
        <pc:chgData name="Hiroaki Makibara2" userId="065f35378fba88f7" providerId="LiveId" clId="{48332DB4-B54C-4A3A-B327-A507F63278E5}" dt="2023-11-30T21:32:25.646" v="221" actId="948"/>
        <pc:sldMkLst>
          <pc:docMk/>
          <pc:sldMk cId="860712323" sldId="493"/>
        </pc:sldMkLst>
        <pc:spChg chg="add mod">
          <ac:chgData name="Hiroaki Makibara2" userId="065f35378fba88f7" providerId="LiveId" clId="{48332DB4-B54C-4A3A-B327-A507F63278E5}" dt="2023-11-30T21:32:25.646" v="221" actId="948"/>
          <ac:spMkLst>
            <pc:docMk/>
            <pc:sldMk cId="860712323" sldId="493"/>
            <ac:spMk id="3" creationId="{60477C60-B587-5240-0D8B-9FC08D896903}"/>
          </ac:spMkLst>
        </pc:spChg>
      </pc:sldChg>
      <pc:sldChg chg="addSp modSp new mod">
        <pc:chgData name="Hiroaki Makibara2" userId="065f35378fba88f7" providerId="LiveId" clId="{48332DB4-B54C-4A3A-B327-A507F63278E5}" dt="2023-11-30T21:34:56.370" v="288" actId="20577"/>
        <pc:sldMkLst>
          <pc:docMk/>
          <pc:sldMk cId="3577143820" sldId="494"/>
        </pc:sldMkLst>
        <pc:spChg chg="add mod">
          <ac:chgData name="Hiroaki Makibara2" userId="065f35378fba88f7" providerId="LiveId" clId="{48332DB4-B54C-4A3A-B327-A507F63278E5}" dt="2023-11-30T21:34:56.370" v="288" actId="20577"/>
          <ac:spMkLst>
            <pc:docMk/>
            <pc:sldMk cId="3577143820" sldId="494"/>
            <ac:spMk id="3" creationId="{C32DFE58-1517-2110-C125-60901C56E68E}"/>
          </ac:spMkLst>
        </pc:spChg>
      </pc:sldChg>
      <pc:sldChg chg="addSp modSp new mod">
        <pc:chgData name="Hiroaki Makibara2" userId="065f35378fba88f7" providerId="LiveId" clId="{48332DB4-B54C-4A3A-B327-A507F63278E5}" dt="2023-11-30T21:37:33.250" v="311" actId="1076"/>
        <pc:sldMkLst>
          <pc:docMk/>
          <pc:sldMk cId="2911556460" sldId="495"/>
        </pc:sldMkLst>
        <pc:spChg chg="add mod">
          <ac:chgData name="Hiroaki Makibara2" userId="065f35378fba88f7" providerId="LiveId" clId="{48332DB4-B54C-4A3A-B327-A507F63278E5}" dt="2023-11-30T21:35:56.214" v="293" actId="403"/>
          <ac:spMkLst>
            <pc:docMk/>
            <pc:sldMk cId="2911556460" sldId="495"/>
            <ac:spMk id="3" creationId="{835AF7A1-C994-BA90-38F5-849BCC27F5D5}"/>
          </ac:spMkLst>
        </pc:spChg>
        <pc:spChg chg="add mod">
          <ac:chgData name="Hiroaki Makibara2" userId="065f35378fba88f7" providerId="LiveId" clId="{48332DB4-B54C-4A3A-B327-A507F63278E5}" dt="2023-11-30T21:37:33.250" v="311" actId="1076"/>
          <ac:spMkLst>
            <pc:docMk/>
            <pc:sldMk cId="2911556460" sldId="495"/>
            <ac:spMk id="5" creationId="{6867216D-5753-66BF-3B3C-9A2361589ADC}"/>
          </ac:spMkLst>
        </pc:spChg>
      </pc:sldChg>
      <pc:sldChg chg="addSp modSp new mod">
        <pc:chgData name="Hiroaki Makibara2" userId="065f35378fba88f7" providerId="LiveId" clId="{48332DB4-B54C-4A3A-B327-A507F63278E5}" dt="2023-12-01T12:24:05.598" v="443" actId="1076"/>
        <pc:sldMkLst>
          <pc:docMk/>
          <pc:sldMk cId="3838637594" sldId="496"/>
        </pc:sldMkLst>
        <pc:spChg chg="add mod">
          <ac:chgData name="Hiroaki Makibara2" userId="065f35378fba88f7" providerId="LiveId" clId="{48332DB4-B54C-4A3A-B327-A507F63278E5}" dt="2023-11-30T21:48:42.238" v="346" actId="1035"/>
          <ac:spMkLst>
            <pc:docMk/>
            <pc:sldMk cId="3838637594" sldId="496"/>
            <ac:spMk id="3" creationId="{F3A00077-D077-8413-2844-55FF07CD32E5}"/>
          </ac:spMkLst>
        </pc:spChg>
        <pc:spChg chg="add mod">
          <ac:chgData name="Hiroaki Makibara2" userId="065f35378fba88f7" providerId="LiveId" clId="{48332DB4-B54C-4A3A-B327-A507F63278E5}" dt="2023-12-01T12:24:05.598" v="443" actId="1076"/>
          <ac:spMkLst>
            <pc:docMk/>
            <pc:sldMk cId="3838637594" sldId="496"/>
            <ac:spMk id="5" creationId="{FCC8C9F4-B36F-531B-4B68-CCAC448F5CC3}"/>
          </ac:spMkLst>
        </pc:spChg>
        <pc:spChg chg="add mod">
          <ac:chgData name="Hiroaki Makibara2" userId="065f35378fba88f7" providerId="LiveId" clId="{48332DB4-B54C-4A3A-B327-A507F63278E5}" dt="2023-11-30T21:54:35.499" v="407"/>
          <ac:spMkLst>
            <pc:docMk/>
            <pc:sldMk cId="3838637594" sldId="496"/>
            <ac:spMk id="7" creationId="{DD88D119-3FB0-C92C-F6D7-EEF1200CB8E0}"/>
          </ac:spMkLst>
        </pc:spChg>
        <pc:spChg chg="add mod">
          <ac:chgData name="Hiroaki Makibara2" userId="065f35378fba88f7" providerId="LiveId" clId="{48332DB4-B54C-4A3A-B327-A507F63278E5}" dt="2023-11-30T21:57:18.026" v="428" actId="207"/>
          <ac:spMkLst>
            <pc:docMk/>
            <pc:sldMk cId="3838637594" sldId="496"/>
            <ac:spMk id="9" creationId="{2407AC13-F610-6318-B29A-477BF46D8AC2}"/>
          </ac:spMkLst>
        </pc:spChg>
      </pc:sldChg>
      <pc:sldChg chg="addSp modSp new mod">
        <pc:chgData name="Hiroaki Makibara2" userId="065f35378fba88f7" providerId="LiveId" clId="{48332DB4-B54C-4A3A-B327-A507F63278E5}" dt="2023-12-01T12:29:26.976" v="464" actId="403"/>
        <pc:sldMkLst>
          <pc:docMk/>
          <pc:sldMk cId="3015408089" sldId="497"/>
        </pc:sldMkLst>
        <pc:spChg chg="add mod">
          <ac:chgData name="Hiroaki Makibara2" userId="065f35378fba88f7" providerId="LiveId" clId="{48332DB4-B54C-4A3A-B327-A507F63278E5}" dt="2023-11-30T21:58:13.098" v="434" actId="114"/>
          <ac:spMkLst>
            <pc:docMk/>
            <pc:sldMk cId="3015408089" sldId="497"/>
            <ac:spMk id="3" creationId="{0A40277C-5D70-DA82-9FD0-0F9BF0AA6193}"/>
          </ac:spMkLst>
        </pc:spChg>
        <pc:spChg chg="add mod">
          <ac:chgData name="Hiroaki Makibara2" userId="065f35378fba88f7" providerId="LiveId" clId="{48332DB4-B54C-4A3A-B327-A507F63278E5}" dt="2023-12-01T12:29:26.976" v="464" actId="403"/>
          <ac:spMkLst>
            <pc:docMk/>
            <pc:sldMk cId="3015408089" sldId="497"/>
            <ac:spMk id="5" creationId="{EBB82CD8-AB50-BA85-B35B-021EF0ADCC72}"/>
          </ac:spMkLst>
        </pc:spChg>
      </pc:sldChg>
      <pc:sldChg chg="addSp modSp new mod">
        <pc:chgData name="Hiroaki Makibara2" userId="065f35378fba88f7" providerId="LiveId" clId="{48332DB4-B54C-4A3A-B327-A507F63278E5}" dt="2023-12-01T12:29:19.082" v="463" actId="403"/>
        <pc:sldMkLst>
          <pc:docMk/>
          <pc:sldMk cId="2990285631" sldId="498"/>
        </pc:sldMkLst>
        <pc:spChg chg="add mod">
          <ac:chgData name="Hiroaki Makibara2" userId="065f35378fba88f7" providerId="LiveId" clId="{48332DB4-B54C-4A3A-B327-A507F63278E5}" dt="2023-12-01T12:29:19.082" v="463" actId="403"/>
          <ac:spMkLst>
            <pc:docMk/>
            <pc:sldMk cId="2990285631" sldId="498"/>
            <ac:spMk id="3" creationId="{B8FF80A3-BB39-E718-6609-97C4B95C1120}"/>
          </ac:spMkLst>
        </pc:spChg>
      </pc:sldChg>
      <pc:sldChg chg="addSp modSp new mod">
        <pc:chgData name="Hiroaki Makibara2" userId="065f35378fba88f7" providerId="LiveId" clId="{48332DB4-B54C-4A3A-B327-A507F63278E5}" dt="2023-12-01T12:59:15.934" v="535" actId="207"/>
        <pc:sldMkLst>
          <pc:docMk/>
          <pc:sldMk cId="2845419297" sldId="499"/>
        </pc:sldMkLst>
        <pc:spChg chg="add mod">
          <ac:chgData name="Hiroaki Makibara2" userId="065f35378fba88f7" providerId="LiveId" clId="{48332DB4-B54C-4A3A-B327-A507F63278E5}" dt="2023-12-01T12:34:38.691" v="489" actId="1076"/>
          <ac:spMkLst>
            <pc:docMk/>
            <pc:sldMk cId="2845419297" sldId="499"/>
            <ac:spMk id="3" creationId="{4148729B-BFE6-42F8-44FB-3C7EC10460A9}"/>
          </ac:spMkLst>
        </pc:spChg>
        <pc:spChg chg="add mod">
          <ac:chgData name="Hiroaki Makibara2" userId="065f35378fba88f7" providerId="LiveId" clId="{48332DB4-B54C-4A3A-B327-A507F63278E5}" dt="2023-12-01T12:58:13.798" v="513" actId="20577"/>
          <ac:spMkLst>
            <pc:docMk/>
            <pc:sldMk cId="2845419297" sldId="499"/>
            <ac:spMk id="5" creationId="{DAB7B1FA-9EFF-C949-9D6E-6D011E69ED0C}"/>
          </ac:spMkLst>
        </pc:spChg>
        <pc:spChg chg="add mod">
          <ac:chgData name="Hiroaki Makibara2" userId="065f35378fba88f7" providerId="LiveId" clId="{48332DB4-B54C-4A3A-B327-A507F63278E5}" dt="2023-12-01T12:59:15.934" v="535" actId="207"/>
          <ac:spMkLst>
            <pc:docMk/>
            <pc:sldMk cId="2845419297" sldId="499"/>
            <ac:spMk id="7" creationId="{D40ED9E1-20BB-309C-BE5C-EF4D6E573195}"/>
          </ac:spMkLst>
        </pc:spChg>
      </pc:sldChg>
      <pc:sldChg chg="addSp modSp new mod">
        <pc:chgData name="Hiroaki Makibara2" userId="065f35378fba88f7" providerId="LiveId" clId="{48332DB4-B54C-4A3A-B327-A507F63278E5}" dt="2023-12-01T13:04:33.894" v="551" actId="404"/>
        <pc:sldMkLst>
          <pc:docMk/>
          <pc:sldMk cId="3957500171" sldId="500"/>
        </pc:sldMkLst>
        <pc:spChg chg="add mod">
          <ac:chgData name="Hiroaki Makibara2" userId="065f35378fba88f7" providerId="LiveId" clId="{48332DB4-B54C-4A3A-B327-A507F63278E5}" dt="2023-12-01T13:04:33.894" v="551" actId="404"/>
          <ac:spMkLst>
            <pc:docMk/>
            <pc:sldMk cId="3957500171" sldId="500"/>
            <ac:spMk id="3" creationId="{41880F0F-54FE-5805-1E79-BF0B5C40E5EC}"/>
          </ac:spMkLst>
        </pc:spChg>
      </pc:sldChg>
      <pc:sldChg chg="new del">
        <pc:chgData name="Hiroaki Makibara2" userId="065f35378fba88f7" providerId="LiveId" clId="{48332DB4-B54C-4A3A-B327-A507F63278E5}" dt="2023-12-01T13:05:05.079" v="552" actId="47"/>
        <pc:sldMkLst>
          <pc:docMk/>
          <pc:sldMk cId="3120099726" sldId="501"/>
        </pc:sldMkLst>
      </pc:sldChg>
      <pc:sldChg chg="new del">
        <pc:chgData name="Hiroaki Makibara2" userId="065f35378fba88f7" providerId="LiveId" clId="{48332DB4-B54C-4A3A-B327-A507F63278E5}" dt="2023-12-01T13:05:05.903" v="553" actId="47"/>
        <pc:sldMkLst>
          <pc:docMk/>
          <pc:sldMk cId="2605602698" sldId="502"/>
        </pc:sldMkLst>
      </pc:sldChg>
      <pc:sldChg chg="new del">
        <pc:chgData name="Hiroaki Makibara2" userId="065f35378fba88f7" providerId="LiveId" clId="{48332DB4-B54C-4A3A-B327-A507F63278E5}" dt="2023-12-01T13:05:07.009" v="554" actId="47"/>
        <pc:sldMkLst>
          <pc:docMk/>
          <pc:sldMk cId="1550165312" sldId="5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22/01/2024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22/01/2024</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22/01/2024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22/01/2024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22/01/2024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22/01/2024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22/01/2024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22/01/2024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22/01/2024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22/01/2024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22/01/2024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22/01/2024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22/01/2024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22/01/2024</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683929"/>
            <a:ext cx="4386470" cy="2246769"/>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2" name="Imagem 1" descr="Texto&#10;&#10;Descrição gerada automaticamente">
            <a:extLst>
              <a:ext uri="{FF2B5EF4-FFF2-40B4-BE49-F238E27FC236}">
                <a16:creationId xmlns:a16="http://schemas.microsoft.com/office/drawing/2014/main" id="{650DEC8A-3A9A-8DDE-B476-1D771FFE3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3" y="155451"/>
            <a:ext cx="4528791" cy="6375438"/>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35AF7A1-C994-BA90-38F5-849BCC27F5D5}"/>
              </a:ext>
            </a:extLst>
          </p:cNvPr>
          <p:cNvSpPr txBox="1"/>
          <p:nvPr/>
        </p:nvSpPr>
        <p:spPr>
          <a:xfrm>
            <a:off x="243192" y="518278"/>
            <a:ext cx="8385242"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1b. Bate-papo sugerido, após leitura da Máxima </a:t>
            </a:r>
            <a:endParaRPr lang="pt-BR" sz="2400" dirty="0"/>
          </a:p>
        </p:txBody>
      </p:sp>
      <p:sp>
        <p:nvSpPr>
          <p:cNvPr id="4" name="CaixaDeTexto 3">
            <a:extLst>
              <a:ext uri="{FF2B5EF4-FFF2-40B4-BE49-F238E27FC236}">
                <a16:creationId xmlns:a16="http://schemas.microsoft.com/office/drawing/2014/main" id="{255F2A54-12F1-E3D9-7192-89E2021774FE}"/>
              </a:ext>
            </a:extLst>
          </p:cNvPr>
          <p:cNvSpPr txBox="1"/>
          <p:nvPr/>
        </p:nvSpPr>
        <p:spPr>
          <a:xfrm>
            <a:off x="429233" y="2030544"/>
            <a:ext cx="8285534" cy="3348609"/>
          </a:xfrm>
          <a:prstGeom prst="rect">
            <a:avLst/>
          </a:prstGeom>
          <a:noFill/>
        </p:spPr>
        <p:txBody>
          <a:bodyPr wrap="square">
            <a:spAutoFit/>
          </a:bodyPr>
          <a:lstStyle/>
          <a:p>
            <a:pPr marL="342900" indent="-342900" algn="just" fontAlgn="base">
              <a:lnSpc>
                <a:spcPct val="115000"/>
              </a:lnSpc>
              <a:spcBef>
                <a:spcPts val="600"/>
              </a:spcBef>
              <a:spcAft>
                <a:spcPts val="600"/>
              </a:spcAft>
              <a:buAutoNum type="arabicPeriod"/>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[Formas para manter em mente, continuamente]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Há algo que você está fazendo para sempre se lembrar das bênçãos dos Ortolinos e não esquecê-las?</a:t>
            </a:r>
          </a:p>
          <a:p>
            <a:pPr marL="457200" indent="-457200" algn="just" fontAlgn="base">
              <a:lnSpc>
                <a:spcPct val="115000"/>
              </a:lnSpc>
              <a:spcBef>
                <a:spcPts val="600"/>
              </a:spcBef>
              <a:spcAft>
                <a:spcPts val="600"/>
              </a:spcAft>
              <a:buAutoNum type="arabicPeriod"/>
            </a:pP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r>
              <a:rPr lang="pt-BR" sz="2000" b="1" dirty="0">
                <a:effectLst/>
                <a:latin typeface="Verdana" panose="020B0604030504040204" pitchFamily="34" charset="0"/>
                <a:ea typeface="Meiryo" panose="020B0604030504040204" pitchFamily="34" charset="-128"/>
                <a:cs typeface="Meiryo" panose="020B0604030504040204" pitchFamily="34" charset="-128"/>
              </a:rPr>
              <a:t>2. [Métodos concretos de retribuição]</a:t>
            </a:r>
            <a:r>
              <a:rPr lang="pt-BR" sz="2000" dirty="0">
                <a:effectLst/>
                <a:latin typeface="Verdana" panose="020B0604030504040204" pitchFamily="34" charset="0"/>
                <a:ea typeface="Meiryo" panose="020B0604030504040204" pitchFamily="34" charset="-128"/>
                <a:cs typeface="Meiryo" panose="020B0604030504040204" pitchFamily="34" charset="-128"/>
              </a:rPr>
              <a:t> Na página 26 consta que: </a:t>
            </a:r>
            <a:r>
              <a:rPr lang="pt-BR" sz="2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“...sentimento de respeito (...), mas, sobretudo, uma ação mais concreta de proporcionar-lhes plena tranquilidade ...</a:t>
            </a:r>
            <a:r>
              <a:rPr lang="pt-BR" sz="2000" dirty="0">
                <a:effectLst/>
                <a:latin typeface="Verdana" panose="020B0604030504040204" pitchFamily="34" charset="0"/>
                <a:ea typeface="Meiryo" panose="020B0604030504040204" pitchFamily="34" charset="-128"/>
                <a:cs typeface="Meiryo" panose="020B0604030504040204" pitchFamily="34" charset="-128"/>
              </a:rPr>
              <a:t>”. Como você tem feito a retribuição a cada um dos Ortolinos?</a:t>
            </a:r>
            <a:endParaRPr lang="pt-BR" sz="2000" dirty="0"/>
          </a:p>
        </p:txBody>
      </p:sp>
    </p:spTree>
    <p:extLst>
      <p:ext uri="{BB962C8B-B14F-4D97-AF65-F5344CB8AC3E}">
        <p14:creationId xmlns:p14="http://schemas.microsoft.com/office/powerpoint/2010/main" val="291155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5D212B22-6B85-73EC-F69B-793375EDA283}"/>
              </a:ext>
            </a:extLst>
          </p:cNvPr>
          <p:cNvSpPr txBox="1"/>
          <p:nvPr/>
        </p:nvSpPr>
        <p:spPr>
          <a:xfrm>
            <a:off x="247651" y="81260"/>
            <a:ext cx="8353424" cy="877613"/>
          </a:xfrm>
          <a:prstGeom prst="rect">
            <a:avLst/>
          </a:prstGeom>
          <a:noFill/>
        </p:spPr>
        <p:txBody>
          <a:bodyPr wrap="square">
            <a:spAutoFit/>
          </a:bodyPr>
          <a:lstStyle/>
          <a:p>
            <a:pPr>
              <a:lnSpc>
                <a:spcPct val="150000"/>
              </a:lnSpc>
            </a:pP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2. Série Episódios de </a:t>
            </a:r>
            <a:r>
              <a:rPr lang="pt-BR" sz="18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Chikuro Hiroike</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18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vol. 2: </a:t>
            </a:r>
          </a:p>
          <a:p>
            <a:pPr>
              <a:lnSpc>
                <a:spcPct val="150000"/>
              </a:lnSpc>
            </a:pPr>
            <a:r>
              <a:rPr lang="pt-BR" b="1" dirty="0">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Propagar </a:t>
            </a:r>
            <a:r>
              <a:rPr lang="pt-BR" sz="12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(transmitir, difundir)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o sentimento de benevolência </a:t>
            </a:r>
            <a:endParaRPr lang="pt-BR" dirty="0">
              <a:highlight>
                <a:srgbClr val="FFFF00"/>
              </a:highlight>
            </a:endParaRPr>
          </a:p>
        </p:txBody>
      </p:sp>
      <p:sp>
        <p:nvSpPr>
          <p:cNvPr id="10" name="CaixaDeTexto 9">
            <a:extLst>
              <a:ext uri="{FF2B5EF4-FFF2-40B4-BE49-F238E27FC236}">
                <a16:creationId xmlns:a16="http://schemas.microsoft.com/office/drawing/2014/main" id="{2F7841E1-3333-0539-98F5-1E924AB02D91}"/>
              </a:ext>
            </a:extLst>
          </p:cNvPr>
          <p:cNvSpPr txBox="1"/>
          <p:nvPr/>
        </p:nvSpPr>
        <p:spPr>
          <a:xfrm>
            <a:off x="290512" y="1271654"/>
            <a:ext cx="8562975" cy="5273751"/>
          </a:xfrm>
          <a:prstGeom prst="rect">
            <a:avLst/>
          </a:prstGeom>
          <a:noFill/>
        </p:spPr>
        <p:txBody>
          <a:bodyPr wrap="square">
            <a:spAutoFit/>
          </a:bodyPr>
          <a:lstStyle/>
          <a:p>
            <a:pPr algn="just">
              <a:lnSpc>
                <a:spcPct val="150000"/>
              </a:lnSpc>
              <a:spcAft>
                <a:spcPts val="600"/>
              </a:spcAft>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Pág. 59:</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Se você não se esforçar em deixar virtudes, vai acabar desenvolvendo pessoas pobres de espírito</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Aconteceu o seguinte – em 1935 – quando o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Chikuro Hiroike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conduziu o culto aos antepassados, da minha família. Terminada a cerimônia,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Hiroike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fez a seguinte explicação aos presentes, de uma das máximas que constam na publicação dele sobre o significado do “altar (</a:t>
            </a:r>
            <a:r>
              <a:rPr lang="pt-BR" sz="1600"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xintoista</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pPr>
            <a:r>
              <a:rPr lang="pt-BR" sz="2000" dirty="0">
                <a:effectLst/>
                <a:latin typeface="Verdana" panose="020B0604030504040204" pitchFamily="34" charset="0"/>
                <a:ea typeface="Meiryo" panose="020B0604030504040204" pitchFamily="34" charset="-128"/>
                <a:cs typeface="Meiryo" panose="020B0604030504040204" pitchFamily="34" charset="-128"/>
              </a:rPr>
              <a:t>“O seu status atual é o resultado de dificuldades superadas e de esforços e dedicações de seus antepassados. Se você acumular a prática do bem e deixar aos descendentes, virtudes, eles encontrarão o caminho”.</a:t>
            </a:r>
            <a:r>
              <a:rPr lang="pt-BR" sz="2000" baseline="30000" dirty="0">
                <a:solidFill>
                  <a:srgbClr val="FF0000"/>
                </a:solidFill>
                <a:effectLst/>
                <a:highlight>
                  <a:srgbClr val="FFFF00"/>
                </a:highlight>
                <a:latin typeface="Meiryo" panose="020B0604030504040204" pitchFamily="34" charset="-128"/>
                <a:cs typeface="ＭＳ明朝"/>
              </a:rPr>
              <a:t> (1)</a:t>
            </a:r>
            <a:endParaRPr lang="pt-BR" sz="2000" dirty="0"/>
          </a:p>
        </p:txBody>
      </p:sp>
    </p:spTree>
    <p:extLst>
      <p:ext uri="{BB962C8B-B14F-4D97-AF65-F5344CB8AC3E}">
        <p14:creationId xmlns:p14="http://schemas.microsoft.com/office/powerpoint/2010/main" val="383863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301312-C9C6-D89F-355A-EF5FCE1AEC48}"/>
              </a:ext>
            </a:extLst>
          </p:cNvPr>
          <p:cNvSpPr txBox="1"/>
          <p:nvPr/>
        </p:nvSpPr>
        <p:spPr>
          <a:xfrm>
            <a:off x="214010" y="72415"/>
            <a:ext cx="8832714" cy="6624506"/>
          </a:xfrm>
          <a:prstGeom prst="rect">
            <a:avLst/>
          </a:prstGeom>
          <a:noFill/>
        </p:spPr>
        <p:txBody>
          <a:bodyPr wrap="square">
            <a:spAutoFit/>
          </a:bodyPr>
          <a:lstStyle/>
          <a:p>
            <a:pPr algn="just">
              <a:lnSpc>
                <a:spcPct val="120000"/>
              </a:lnSpc>
            </a:pPr>
            <a:r>
              <a:rPr lang="pt-BR" sz="1800" baseline="30000" dirty="0">
                <a:solidFill>
                  <a:srgbClr val="FF0000"/>
                </a:solidFill>
                <a:effectLst/>
                <a:highlight>
                  <a:srgbClr val="FFFF00"/>
                </a:highlight>
                <a:latin typeface="Verdana" panose="020B0604030504040204" pitchFamily="34" charset="0"/>
                <a:ea typeface="Verdana" panose="020B0604030504040204" pitchFamily="34" charset="0"/>
                <a:cs typeface="Meiryo" panose="020B0604030504040204" pitchFamily="34" charset="-128"/>
              </a:rPr>
              <a:t>(1)</a:t>
            </a:r>
            <a:r>
              <a:rPr lang="pt-BR" sz="1800" i="1"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a:t>
            </a:r>
            <a:r>
              <a:rPr lang="pt-BR" sz="2000" i="1"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Hiroike</a:t>
            </a:r>
            <a:r>
              <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escreveu: </a:t>
            </a:r>
          </a:p>
          <a:p>
            <a:pPr lvl="1" algn="just">
              <a:lnSpc>
                <a:spcPct val="120000"/>
              </a:lnSpc>
              <a:spcBef>
                <a:spcPts val="600"/>
              </a:spcBef>
              <a:spcAft>
                <a:spcPts val="600"/>
              </a:spcAft>
            </a:pP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“Consolidar a casa (</a:t>
            </a:r>
            <a:r>
              <a:rPr lang="pt-BR" sz="12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uma família</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e deixá-la para gerações seguintes (</a:t>
            </a:r>
            <a:r>
              <a:rPr lang="pt-BR" sz="12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descendentes</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sempre requer dificuldades e sacrifícios, e então, os descendentes devem ser capazes de compreender e assimilar os grandes benefícios e legados de seus ancestrais”</a:t>
            </a:r>
            <a:r>
              <a:rPr lang="pt-BR" baseline="30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(55)</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a:t>
            </a:r>
          </a:p>
          <a:p>
            <a:pPr algn="just">
              <a:lnSpc>
                <a:spcPct val="120000"/>
              </a:lnSpc>
            </a:pPr>
            <a:r>
              <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Disse ainda que: </a:t>
            </a:r>
          </a:p>
          <a:p>
            <a:pPr lvl="1" algn="just">
              <a:lnSpc>
                <a:spcPct val="120000"/>
              </a:lnSpc>
              <a:spcBef>
                <a:spcPts val="600"/>
              </a:spcBef>
              <a:spcAft>
                <a:spcPts val="600"/>
              </a:spcAft>
            </a:pP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“Há muitos pais e ancestrais que deixam para os descendentes mansões, propriedades, grandes patrimônios, livros, etc., mas são muito poucos os que acumulam boas ações e deixam a virtude aos seus descendentes”</a:t>
            </a:r>
            <a:r>
              <a:rPr lang="pt-BR" baseline="30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(56)</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a:t>
            </a:r>
          </a:p>
          <a:p>
            <a:pPr algn="just">
              <a:lnSpc>
                <a:spcPct val="120000"/>
              </a:lnSpc>
            </a:pPr>
            <a:r>
              <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Em outras palavras, isso quer dizer que a sua situação atual é o resultado de sofrimento e dificuldades que os antepassados superaram e que, se você acumular boas a</a:t>
            </a:r>
            <a:r>
              <a:rPr lang="pt-BR"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çõ</a:t>
            </a:r>
            <a:r>
              <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es e deixar a virtude como o seu legado, os descendentes tamb</a:t>
            </a:r>
            <a:r>
              <a:rPr lang="pt-BR"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é</a:t>
            </a:r>
            <a:r>
              <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m terão a paz interior. Aqui está a ess</a:t>
            </a:r>
            <a:r>
              <a:rPr lang="pt-BR"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ê</a:t>
            </a:r>
            <a:r>
              <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ncia do nosso relacionamento vertical. </a:t>
            </a:r>
          </a:p>
          <a:p>
            <a:pPr lvl="1" algn="just">
              <a:lnSpc>
                <a:spcPct val="120000"/>
              </a:lnSpc>
              <a:spcBef>
                <a:spcPts val="600"/>
              </a:spcBef>
              <a:spcAft>
                <a:spcPts val="600"/>
              </a:spcAft>
            </a:pPr>
            <a:r>
              <a:rPr lang="pt-BR" sz="12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(Sobre a função e significado de herdar uma linhagem familiar, </a:t>
            </a:r>
            <a:r>
              <a:rPr lang="pt-BR" sz="1200" i="1" dirty="0" err="1">
                <a:solidFill>
                  <a:srgbClr val="000000"/>
                </a:solidFill>
                <a:effectLst/>
                <a:latin typeface="Verdana" panose="020B0604030504040204" pitchFamily="34" charset="0"/>
                <a:ea typeface="Verdana" panose="020B0604030504040204" pitchFamily="34" charset="0"/>
                <a:cs typeface="Meiryo" panose="020B0604030504040204" pitchFamily="34" charset="-128"/>
              </a:rPr>
              <a:t>Takamasa</a:t>
            </a:r>
            <a:r>
              <a:rPr lang="pt-BR" sz="1200" i="1"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a:t>
            </a:r>
            <a:r>
              <a:rPr lang="pt-BR" sz="1200" i="1" dirty="0" err="1">
                <a:solidFill>
                  <a:srgbClr val="000000"/>
                </a:solidFill>
                <a:effectLst/>
                <a:latin typeface="Verdana" panose="020B0604030504040204" pitchFamily="34" charset="0"/>
                <a:ea typeface="Verdana" panose="020B0604030504040204" pitchFamily="34" charset="0"/>
                <a:cs typeface="Meiryo" panose="020B0604030504040204" pitchFamily="34" charset="-128"/>
              </a:rPr>
              <a:t>Koyama</a:t>
            </a:r>
            <a:r>
              <a:rPr lang="pt-BR" sz="12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a:t>
            </a:r>
            <a:r>
              <a:rPr lang="pt-BR" sz="1200" i="1" dirty="0" err="1">
                <a:solidFill>
                  <a:srgbClr val="000000"/>
                </a:solidFill>
                <a:effectLst/>
                <a:latin typeface="Verdana" panose="020B0604030504040204" pitchFamily="34" charset="0"/>
                <a:ea typeface="Verdana" panose="020B0604030504040204" pitchFamily="34" charset="0"/>
                <a:cs typeface="Meiryo" panose="020B0604030504040204" pitchFamily="34" charset="-128"/>
              </a:rPr>
              <a:t>Moralogy</a:t>
            </a:r>
            <a:r>
              <a:rPr lang="pt-BR" sz="1200" i="1"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a:t>
            </a:r>
            <a:r>
              <a:rPr lang="pt-BR" sz="1200" i="1" dirty="0" err="1">
                <a:solidFill>
                  <a:srgbClr val="000000"/>
                </a:solidFill>
                <a:effectLst/>
                <a:latin typeface="Verdana" panose="020B0604030504040204" pitchFamily="34" charset="0"/>
                <a:ea typeface="Verdana" panose="020B0604030504040204" pitchFamily="34" charset="0"/>
                <a:cs typeface="Meiryo" panose="020B0604030504040204" pitchFamily="34" charset="-128"/>
              </a:rPr>
              <a:t>Kenkyu</a:t>
            </a:r>
            <a:r>
              <a:rPr lang="pt-BR" sz="12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n</a:t>
            </a:r>
            <a:r>
              <a:rPr lang="pt-BR" sz="1200" u="sng" baseline="30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o</a:t>
            </a:r>
            <a:r>
              <a:rPr lang="pt-BR" sz="12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84, 2020, pág. 161).</a:t>
            </a:r>
          </a:p>
          <a:p>
            <a:pPr lvl="1" algn="just">
              <a:lnSpc>
                <a:spcPct val="120000"/>
              </a:lnSpc>
            </a:pPr>
            <a:r>
              <a:rPr lang="pt-BR" sz="1600" baseline="30000" dirty="0">
                <a:effectLst/>
                <a:latin typeface="Verdana" panose="020B0604030504040204" pitchFamily="34" charset="0"/>
                <a:ea typeface="Verdana" panose="020B0604030504040204" pitchFamily="34" charset="0"/>
                <a:cs typeface="Meiryo" panose="020B0604030504040204" pitchFamily="34" charset="-128"/>
              </a:rPr>
              <a:t>(55), (56) </a:t>
            </a:r>
            <a:r>
              <a:rPr lang="pt-BR" sz="1200" dirty="0">
                <a:effectLst/>
                <a:latin typeface="Verdana" panose="020B0604030504040204" pitchFamily="34" charset="0"/>
                <a:ea typeface="Verdana" panose="020B0604030504040204" pitchFamily="34" charset="0"/>
                <a:cs typeface="Meiryo" panose="020B0604030504040204" pitchFamily="34" charset="-128"/>
              </a:rPr>
              <a:t>= “</a:t>
            </a:r>
            <a:r>
              <a:rPr lang="pt-BR" sz="1200" i="1" dirty="0">
                <a:effectLst/>
                <a:latin typeface="Verdana" panose="020B0604030504040204" pitchFamily="34" charset="0"/>
                <a:ea typeface="Verdana" panose="020B0604030504040204" pitchFamily="34" charset="0"/>
                <a:cs typeface="Meiryo" panose="020B0604030504040204" pitchFamily="34" charset="-128"/>
              </a:rPr>
              <a:t>Uma explicação sobre o oratório (xintoísta)</a:t>
            </a:r>
            <a:r>
              <a:rPr lang="pt-BR" sz="1200" dirty="0">
                <a:effectLst/>
                <a:latin typeface="Verdana" panose="020B0604030504040204" pitchFamily="34" charset="0"/>
                <a:ea typeface="Verdana" panose="020B0604030504040204" pitchFamily="34" charset="0"/>
                <a:cs typeface="Meiryo" panose="020B0604030504040204" pitchFamily="34" charset="-128"/>
              </a:rPr>
              <a:t>”,  </a:t>
            </a:r>
            <a:r>
              <a:rPr lang="pt-BR" sz="12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Artigos selecionados  de </a:t>
            </a:r>
            <a:r>
              <a:rPr lang="pt-BR" sz="1200" i="1"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Chikuro Hiroike</a:t>
            </a:r>
            <a:r>
              <a:rPr lang="pt-BR" sz="12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Vol. 3, pág. 199.</a:t>
            </a:r>
            <a:endParaRPr lang="pt-BR"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393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FA606FD-0B1B-D05B-B366-31335A90B79B}"/>
              </a:ext>
            </a:extLst>
          </p:cNvPr>
          <p:cNvSpPr txBox="1"/>
          <p:nvPr/>
        </p:nvSpPr>
        <p:spPr>
          <a:xfrm>
            <a:off x="243191" y="1028265"/>
            <a:ext cx="8657617" cy="4196533"/>
          </a:xfrm>
          <a:prstGeom prst="rect">
            <a:avLst/>
          </a:prstGeom>
          <a:noFill/>
        </p:spPr>
        <p:txBody>
          <a:bodyPr wrap="square">
            <a:spAutoFit/>
          </a:bodyPr>
          <a:lstStyle/>
          <a:p>
            <a:pPr algn="just">
              <a:lnSpc>
                <a:spcPct val="15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“Para transformar o </a:t>
            </a:r>
            <a:r>
              <a:rPr lang="pt-BR" sz="2000" dirty="0">
                <a:solidFill>
                  <a:srgbClr val="000000"/>
                </a:solidFill>
                <a:latin typeface="Verdana" panose="020B0604030504040204" pitchFamily="34" charset="0"/>
                <a:ea typeface="Meiryo" panose="020B0604030504040204" pitchFamily="34" charset="-128"/>
              </a:rPr>
              <a:t>destino</a:t>
            </a:r>
            <a:r>
              <a:rPr lang="pt-BR" sz="2000" dirty="0">
                <a:effectLst/>
                <a:latin typeface="Verdana" panose="020B0604030504040204" pitchFamily="34" charset="0"/>
                <a:ea typeface="Meiryo" panose="020B0604030504040204" pitchFamily="34" charset="-128"/>
                <a:cs typeface="Meiryo" panose="020B0604030504040204" pitchFamily="34" charset="-128"/>
              </a:rPr>
              <a:t> de uma vida e tornar-se um antepassado respeitado e reverenciado pelos descendentes, são necessárias virtudes, tanto na forma </a:t>
            </a:r>
            <a:r>
              <a:rPr lang="pt-BR" sz="1400" dirty="0">
                <a:effectLst/>
                <a:latin typeface="Verdana" panose="020B0604030504040204" pitchFamily="34" charset="0"/>
                <a:ea typeface="Meiryo" panose="020B0604030504040204" pitchFamily="34" charset="-128"/>
                <a:cs typeface="Meiryo" panose="020B0604030504040204" pitchFamily="34" charset="-128"/>
              </a:rPr>
              <a:t>(no comportamento, na atitude)</a:t>
            </a:r>
            <a:r>
              <a:rPr lang="pt-BR" sz="2000" dirty="0">
                <a:effectLst/>
                <a:latin typeface="Verdana" panose="020B0604030504040204" pitchFamily="34" charset="0"/>
                <a:ea typeface="Meiryo" panose="020B0604030504040204" pitchFamily="34" charset="-128"/>
                <a:cs typeface="Meiryo" panose="020B0604030504040204" pitchFamily="34" charset="-128"/>
              </a:rPr>
              <a:t> quanto no espírito, mas até mesmo para constituir e consolidar uma casa, uma família, é necessária muita dedicação e sacrifício. Aqui não está se falando de casa (física) construída por um pedreiro. (...) Na sociedade, quando uma linhagem familiar se torna prestigiada/poderosa, ela não consegue manter a continuidade se não dispor de grandes virtudes. </a:t>
            </a:r>
            <a:endParaRPr lang="pt-BR" sz="2000" dirty="0"/>
          </a:p>
        </p:txBody>
      </p:sp>
    </p:spTree>
    <p:extLst>
      <p:ext uri="{BB962C8B-B14F-4D97-AF65-F5344CB8AC3E}">
        <p14:creationId xmlns:p14="http://schemas.microsoft.com/office/powerpoint/2010/main" val="96245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FF968B2-9C08-A3A7-6762-3B3533AB1DBC}"/>
              </a:ext>
            </a:extLst>
          </p:cNvPr>
          <p:cNvSpPr txBox="1"/>
          <p:nvPr/>
        </p:nvSpPr>
        <p:spPr>
          <a:xfrm>
            <a:off x="350195" y="502009"/>
            <a:ext cx="8443609" cy="5560112"/>
          </a:xfrm>
          <a:prstGeom prst="rect">
            <a:avLst/>
          </a:prstGeom>
          <a:noFill/>
        </p:spPr>
        <p:txBody>
          <a:bodyPr wrap="square">
            <a:spAutoFit/>
          </a:bodyPr>
          <a:lstStyle/>
          <a:p>
            <a:pPr algn="just">
              <a:lnSpc>
                <a:spcPct val="12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Não importa quão enorme seja o patrimônio, construindo casas semelhante a um castelo, e mesmo que possuam enormes terras férteis que produzam a riqueza, ou que construa um grandioso túmulo, isso por si só não é suficiente para melhorar o destino da vida e garantir uma família sólida e eternamente próspera. Hoje em dia, aumentou muito as famílias de assalariados que não mais reverenciam nem fazem cultos a seus antepassados, e é lógico que dessa forma desenvolvam apenas pessoas pobres de espírito. Se você não se esforçar para acumular boas ações e deixar virtudes, não surgirão descendentes dignos”. </a:t>
            </a:r>
          </a:p>
          <a:p>
            <a:pPr algn="just">
              <a:lnSpc>
                <a:spcPct val="120000"/>
              </a:lnSpc>
            </a:pPr>
            <a:endParaRPr lang="pt-BR" sz="2000" dirty="0">
              <a:effectLst/>
              <a:latin typeface="Verdana" panose="020B0604030504040204" pitchFamily="34" charset="0"/>
              <a:ea typeface="Meiryo" panose="020B0604030504040204" pitchFamily="34" charset="-128"/>
              <a:cs typeface="Meiryo" panose="020B0604030504040204" pitchFamily="34" charset="-128"/>
            </a:endParaRPr>
          </a:p>
          <a:p>
            <a:pPr algn="just">
              <a:lnSpc>
                <a:spcPct val="12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Foram palavras de </a:t>
            </a:r>
            <a:r>
              <a:rPr lang="pt-BR" sz="2000" i="1" dirty="0">
                <a:effectLst/>
                <a:latin typeface="Verdana" panose="020B0604030504040204" pitchFamily="34" charset="0"/>
                <a:ea typeface="Meiryo" panose="020B0604030504040204" pitchFamily="34" charset="-128"/>
                <a:cs typeface="Meiryo" panose="020B0604030504040204" pitchFamily="34" charset="-128"/>
              </a:rPr>
              <a:t>Chikuro Hiroike</a:t>
            </a:r>
            <a:r>
              <a:rPr lang="pt-BR" sz="2000" dirty="0">
                <a:effectLst/>
                <a:latin typeface="Verdana" panose="020B0604030504040204" pitchFamily="34" charset="0"/>
                <a:ea typeface="Meiryo" panose="020B0604030504040204" pitchFamily="34" charset="-128"/>
                <a:cs typeface="Meiryo" panose="020B0604030504040204" pitchFamily="34" charset="-128"/>
              </a:rPr>
              <a:t> que realmente tocaram no meu coração.</a:t>
            </a:r>
          </a:p>
          <a:p>
            <a:pPr algn="r">
              <a:lnSpc>
                <a:spcPct val="120000"/>
              </a:lnSpc>
            </a:pPr>
            <a:r>
              <a:rPr lang="pt-BR" sz="1800" dirty="0">
                <a:effectLst/>
                <a:latin typeface="Verdana" panose="020B0604030504040204" pitchFamily="34" charset="0"/>
                <a:ea typeface="Meiryo" panose="020B0604030504040204" pitchFamily="34" charset="-128"/>
                <a:cs typeface="Meiryo" panose="020B0604030504040204" pitchFamily="34" charset="-128"/>
              </a:rPr>
              <a:t> </a:t>
            </a:r>
            <a:r>
              <a:rPr lang="pt-BR" sz="1200" dirty="0">
                <a:effectLst/>
                <a:latin typeface="Verdana" panose="020B0604030504040204" pitchFamily="34" charset="0"/>
                <a:ea typeface="Meiryo" panose="020B0604030504040204" pitchFamily="34" charset="-128"/>
                <a:cs typeface="Meiryo" panose="020B0604030504040204" pitchFamily="34" charset="-128"/>
              </a:rPr>
              <a:t>(</a:t>
            </a:r>
            <a:r>
              <a:rPr lang="pt-BR" sz="1200" i="1" dirty="0">
                <a:effectLst/>
                <a:latin typeface="Verdana" panose="020B0604030504040204" pitchFamily="34" charset="0"/>
                <a:ea typeface="Meiryo" panose="020B0604030504040204" pitchFamily="34" charset="-128"/>
                <a:cs typeface="Meiryo" panose="020B0604030504040204" pitchFamily="34" charset="-128"/>
              </a:rPr>
              <a:t>Kaoru Matsuura</a:t>
            </a:r>
            <a:r>
              <a:rPr lang="pt-BR" sz="1200" dirty="0">
                <a:effectLst/>
                <a:latin typeface="Verdana" panose="020B0604030504040204" pitchFamily="34" charset="0"/>
                <a:ea typeface="Meiryo" panose="020B0604030504040204" pitchFamily="34" charset="-128"/>
                <a:cs typeface="Meiryo" panose="020B0604030504040204" pitchFamily="34" charset="-128"/>
              </a:rPr>
              <a:t>, A grandiosa benevolência, 1985)</a:t>
            </a:r>
            <a:endParaRPr lang="pt-BR" dirty="0"/>
          </a:p>
        </p:txBody>
      </p:sp>
    </p:spTree>
    <p:extLst>
      <p:ext uri="{BB962C8B-B14F-4D97-AF65-F5344CB8AC3E}">
        <p14:creationId xmlns:p14="http://schemas.microsoft.com/office/powerpoint/2010/main" val="423272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A40277C-5D70-DA82-9FD0-0F9BF0AA6193}"/>
              </a:ext>
            </a:extLst>
          </p:cNvPr>
          <p:cNvSpPr txBox="1"/>
          <p:nvPr/>
        </p:nvSpPr>
        <p:spPr>
          <a:xfrm>
            <a:off x="262645" y="228760"/>
            <a:ext cx="8784078"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3. Livro: 366 dias com as palavras da Nova Moral </a:t>
            </a:r>
            <a:endParaRPr lang="pt-BR" sz="3200" i="1" dirty="0"/>
          </a:p>
        </p:txBody>
      </p:sp>
      <p:sp>
        <p:nvSpPr>
          <p:cNvPr id="4" name="CaixaDeTexto 3">
            <a:extLst>
              <a:ext uri="{FF2B5EF4-FFF2-40B4-BE49-F238E27FC236}">
                <a16:creationId xmlns:a16="http://schemas.microsoft.com/office/drawing/2014/main" id="{E69D6980-B532-F454-C305-252ADEC0B2C5}"/>
              </a:ext>
            </a:extLst>
          </p:cNvPr>
          <p:cNvSpPr txBox="1"/>
          <p:nvPr/>
        </p:nvSpPr>
        <p:spPr>
          <a:xfrm>
            <a:off x="262645" y="1706381"/>
            <a:ext cx="8677074" cy="4185056"/>
          </a:xfrm>
          <a:prstGeom prst="rect">
            <a:avLst/>
          </a:prstGeom>
          <a:noFill/>
        </p:spPr>
        <p:txBody>
          <a:bodyPr wrap="square">
            <a:spAutoFit/>
          </a:bodyPr>
          <a:lstStyle/>
          <a:p>
            <a:pPr algn="just" fontAlgn="base">
              <a:lnSpc>
                <a:spcPct val="150000"/>
              </a:lnSpc>
              <a:spcBef>
                <a:spcPts val="600"/>
              </a:spcBef>
              <a:spcAft>
                <a:spcPts val="600"/>
              </a:spcAft>
            </a:pP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385: “Uma pessoa importante”, no interior de seu coração</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Já reparou que num local onde ninguém está nos olhando, nós podemos – sem querer – nos desleixar e piorar a nossa postura? Nas nossas formas de viver o dia a dia e no nosso estado de espírito, parece que há também momentos em que aparentamos estar atentos, sérios, e outros em que não estamos. Mesmo que você ache que isso é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só quando não há outras pessoas por perto</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pode ser que – inesperadamente – isso apareça em suas atitudes cotidianas ou nas expressões faciais.</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01540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4AA0EA7-5123-A928-6C8C-DD05521F3107}"/>
              </a:ext>
            </a:extLst>
          </p:cNvPr>
          <p:cNvSpPr txBox="1"/>
          <p:nvPr/>
        </p:nvSpPr>
        <p:spPr>
          <a:xfrm>
            <a:off x="447472" y="830596"/>
            <a:ext cx="8249055" cy="5196807"/>
          </a:xfrm>
          <a:prstGeom prst="rect">
            <a:avLst/>
          </a:prstGeom>
          <a:noFill/>
        </p:spPr>
        <p:txBody>
          <a:bodyPr wrap="square">
            <a:spAutoFit/>
          </a:bodyPr>
          <a:lstStyle/>
          <a:p>
            <a:pPr algn="just" fontAlgn="base">
              <a:lnSpc>
                <a:spcPct val="1500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Quando é forte a tentação, tente pensar no fato de que você só existe e permanece em vida por causa de muitas bênçãos de benfeitores como os seus pais, ancestrais, pessoas do seu entorno e da sociedade. Quando você tem em seu coração as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pessoas que você acha importantes</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tais como os membros de sua família ou os seus benfeitores, a sua própria atitude mental vai se corrigir naturalmente. Será, com certeza, a sua força motriz para caminhar rumo a uma vida cada vez melhor.</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Em breve chegará o Ano Novo. Que tal passar o ano novo trazendo em seu coração as “</a:t>
            </a:r>
            <a:r>
              <a:rPr lang="pt-BR" sz="2000" b="1" dirty="0">
                <a:effectLst/>
                <a:latin typeface="Verdana" panose="020B0604030504040204" pitchFamily="34" charset="0"/>
                <a:ea typeface="Meiryo" panose="020B0604030504040204" pitchFamily="34" charset="-128"/>
                <a:cs typeface="Meiryo" panose="020B0604030504040204" pitchFamily="34" charset="-128"/>
              </a:rPr>
              <a:t>suas</a:t>
            </a:r>
            <a:r>
              <a:rPr lang="pt-BR" sz="2000" dirty="0">
                <a:effectLst/>
                <a:latin typeface="Verdana" panose="020B0604030504040204" pitchFamily="34" charset="0"/>
                <a:ea typeface="Meiryo" panose="020B0604030504040204" pitchFamily="34" charset="-128"/>
                <a:cs typeface="Meiryo" panose="020B0604030504040204" pitchFamily="34" charset="-128"/>
              </a:rPr>
              <a:t> </a:t>
            </a:r>
            <a:r>
              <a:rPr lang="pt-BR" sz="2000" b="1" dirty="0">
                <a:effectLst/>
                <a:latin typeface="Verdana" panose="020B0604030504040204" pitchFamily="34" charset="0"/>
                <a:ea typeface="Meiryo" panose="020B0604030504040204" pitchFamily="34" charset="-128"/>
                <a:cs typeface="Meiryo" panose="020B0604030504040204" pitchFamily="34" charset="-128"/>
              </a:rPr>
              <a:t>pessoas importantes</a:t>
            </a:r>
            <a:r>
              <a:rPr lang="pt-BR" sz="2000" dirty="0">
                <a:effectLst/>
                <a:latin typeface="Verdana" panose="020B0604030504040204" pitchFamily="34" charset="0"/>
                <a:ea typeface="Meiryo" panose="020B0604030504040204" pitchFamily="34" charset="-128"/>
                <a:cs typeface="Meiryo" panose="020B0604030504040204" pitchFamily="34" charset="-128"/>
              </a:rPr>
              <a:t>”?</a:t>
            </a:r>
            <a:endParaRPr lang="pt-BR" sz="2000" dirty="0"/>
          </a:p>
        </p:txBody>
      </p:sp>
    </p:spTree>
    <p:extLst>
      <p:ext uri="{BB962C8B-B14F-4D97-AF65-F5344CB8AC3E}">
        <p14:creationId xmlns:p14="http://schemas.microsoft.com/office/powerpoint/2010/main" val="201331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148729B-BFE6-42F8-44FB-3C7EC10460A9}"/>
              </a:ext>
            </a:extLst>
          </p:cNvPr>
          <p:cNvSpPr txBox="1"/>
          <p:nvPr/>
        </p:nvSpPr>
        <p:spPr>
          <a:xfrm>
            <a:off x="-2" y="138396"/>
            <a:ext cx="9066179" cy="461665"/>
          </a:xfrm>
          <a:prstGeom prst="rect">
            <a:avLst/>
          </a:prstGeom>
          <a:noFill/>
        </p:spPr>
        <p:txBody>
          <a:bodyPr wrap="square">
            <a:spAutoFit/>
          </a:bodyPr>
          <a:lstStyle/>
          <a:p>
            <a:r>
              <a:rPr lang="pt-BR" sz="2400" b="1" dirty="0">
                <a:highlight>
                  <a:srgbClr val="FFFF00"/>
                </a:highlight>
                <a:latin typeface="Verdana" panose="020B0604030504040204" pitchFamily="34" charset="0"/>
                <a:ea typeface="Verdana" panose="020B0604030504040204" pitchFamily="34" charset="0"/>
              </a:rPr>
              <a:t>4. Livro: Antropologia do </a:t>
            </a:r>
            <a:r>
              <a:rPr lang="pt-BR" sz="2400" b="1" i="1" dirty="0">
                <a:highlight>
                  <a:srgbClr val="FFFF00"/>
                </a:highlight>
                <a:latin typeface="Verdana" panose="020B0604030504040204" pitchFamily="34" charset="0"/>
                <a:ea typeface="Verdana" panose="020B0604030504040204" pitchFamily="34" charset="0"/>
              </a:rPr>
              <a:t>Sampou </a:t>
            </a:r>
            <a:r>
              <a:rPr lang="pt-BR" sz="2400" b="1" i="1" dirty="0" err="1">
                <a:highlight>
                  <a:srgbClr val="FFFF00"/>
                </a:highlight>
                <a:latin typeface="Verdana" panose="020B0604030504040204" pitchFamily="34" charset="0"/>
                <a:ea typeface="Verdana" panose="020B0604030504040204" pitchFamily="34" charset="0"/>
              </a:rPr>
              <a:t>Yoshi</a:t>
            </a:r>
            <a:endParaRPr lang="pt-BR" sz="3200" dirty="0">
              <a:latin typeface="Verdana" panose="020B0604030504040204" pitchFamily="34" charset="0"/>
              <a:ea typeface="Verdana" panose="020B0604030504040204" pitchFamily="34" charset="0"/>
            </a:endParaRPr>
          </a:p>
        </p:txBody>
      </p:sp>
      <p:sp>
        <p:nvSpPr>
          <p:cNvPr id="4" name="CaixaDeTexto 3">
            <a:extLst>
              <a:ext uri="{FF2B5EF4-FFF2-40B4-BE49-F238E27FC236}">
                <a16:creationId xmlns:a16="http://schemas.microsoft.com/office/drawing/2014/main" id="{ACB71995-18FC-C23B-BFB5-87811B4ED673}"/>
              </a:ext>
            </a:extLst>
          </p:cNvPr>
          <p:cNvSpPr txBox="1"/>
          <p:nvPr/>
        </p:nvSpPr>
        <p:spPr>
          <a:xfrm>
            <a:off x="243189" y="959370"/>
            <a:ext cx="8579796" cy="5563061"/>
          </a:xfrm>
          <a:prstGeom prst="rect">
            <a:avLst/>
          </a:prstGeom>
          <a:noFill/>
        </p:spPr>
        <p:txBody>
          <a:bodyPr wrap="square">
            <a:spAutoFit/>
          </a:bodyPr>
          <a:lstStyle/>
          <a:p>
            <a:pPr algn="just">
              <a:lnSpc>
                <a:spcPct val="114000"/>
              </a:lnSpc>
              <a:spcBef>
                <a:spcPts val="600"/>
              </a:spcBef>
              <a:spcAft>
                <a:spcPts val="600"/>
              </a:spcAft>
            </a:pP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42: Gratidão aos benfeitores da família, do país e da humanidade.</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Nascemos num determinado momento da longa história da humanidade e um dia deixaremos este mundo.</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40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atual sociedade estamos desfrutando uma vida culturalmente rica e significativa graças à enorme dedicação e os legados que foram construídos pelos nossos antepassados, e os benfeitores das nações e da humanidade, ao longo de dezenas de milhares de anos. Temos que fixar bem em mente esta realidade, sermos gratos aos antecessores, e retribuir aos seus legados. Temos que cumprir também com o dever de desenvolver mais ainda o que herdamos e repassá-los à próxima geração.</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4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Pensem então numa “</a:t>
            </a:r>
            <a:r>
              <a:rPr lang="pt-BR" sz="2000" b="1" dirty="0">
                <a:effectLst/>
                <a:latin typeface="Verdana" panose="020B0604030504040204" pitchFamily="34" charset="0"/>
                <a:ea typeface="Meiryo" panose="020B0604030504040204" pitchFamily="34" charset="-128"/>
                <a:cs typeface="Meiryo" panose="020B0604030504040204" pitchFamily="34" charset="-128"/>
              </a:rPr>
              <a:t>série, uma linhagem de benfeitores comuns da humanidade</a:t>
            </a:r>
            <a:r>
              <a:rPr lang="pt-BR" sz="2000" dirty="0">
                <a:effectLst/>
                <a:latin typeface="Verdana" panose="020B0604030504040204" pitchFamily="34" charset="0"/>
                <a:ea typeface="Meiryo" panose="020B0604030504040204" pitchFamily="34" charset="-128"/>
                <a:cs typeface="Meiryo" panose="020B0604030504040204" pitchFamily="34" charset="-128"/>
              </a:rPr>
              <a:t>” que contribuíram para a sobrevivência, o desenvolvimento, a segurança, a paz e a felicidade da humanidade.</a:t>
            </a:r>
            <a:endParaRPr lang="pt-BR" sz="2000" dirty="0"/>
          </a:p>
        </p:txBody>
      </p:sp>
    </p:spTree>
    <p:extLst>
      <p:ext uri="{BB962C8B-B14F-4D97-AF65-F5344CB8AC3E}">
        <p14:creationId xmlns:p14="http://schemas.microsoft.com/office/powerpoint/2010/main" val="284541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9E3DDC2-C5CD-8889-F61A-01553501C3E2}"/>
              </a:ext>
            </a:extLst>
          </p:cNvPr>
          <p:cNvSpPr txBox="1"/>
          <p:nvPr/>
        </p:nvSpPr>
        <p:spPr>
          <a:xfrm>
            <a:off x="428016" y="401414"/>
            <a:ext cx="8287967" cy="6185604"/>
          </a:xfrm>
          <a:prstGeom prst="rect">
            <a:avLst/>
          </a:prstGeom>
          <a:noFill/>
        </p:spPr>
        <p:txBody>
          <a:bodyPr wrap="square">
            <a:spAutoFit/>
          </a:bodyPr>
          <a:lstStyle/>
          <a:p>
            <a:pPr algn="just">
              <a:lnSpc>
                <a:spcPct val="1500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Dentre esses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benfeitores</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incluem-se os grandes nomes da nossa história e também os nossos antepassados, podendo-se classificá-los em três categorias.</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primeira é a que tem como base a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linhagem da família</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que é a menor unidade social de vida humana, representada pela existência dos nossos pais e antepassados, que nos alimentaram e criaram. Em seguida, temos a existência de uma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nação</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que mantém a estabilidade e a ordem social e provê, na base, a nossa vida. E depois, temos a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linhagem dos grandes mestres da humanidade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que contribuíram para o melhoramento da nossa vida espiritual, por meio do desenvolvimento do pensamento, da filosofia, da moralidade e da religião.</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99028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398C0B2-A614-763F-BA19-3C9353056E65}"/>
              </a:ext>
            </a:extLst>
          </p:cNvPr>
          <p:cNvSpPr txBox="1"/>
          <p:nvPr/>
        </p:nvSpPr>
        <p:spPr>
          <a:xfrm>
            <a:off x="223736" y="194503"/>
            <a:ext cx="8696527" cy="4273478"/>
          </a:xfrm>
          <a:prstGeom prst="rect">
            <a:avLst/>
          </a:prstGeom>
          <a:noFill/>
        </p:spPr>
        <p:txBody>
          <a:bodyPr wrap="square">
            <a:spAutoFit/>
          </a:bodyPr>
          <a:lstStyle/>
          <a:p>
            <a:pPr algn="just">
              <a:lnSpc>
                <a:spcPct val="1500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Para retribuir a esses benfeitores procure – em primeiro lugar – proporcionar a seus pais a plena tranquilidade e satisfação. Em seguida, cada um deve – de acordo com a sua situação – contribuir para apoiar a nação e a sociedade e cumprir com seus deveres como cidadãos. E deve-se também, desejar a felicidade das outras pessoas dedicando-se – todos os dias – na construção de uma vida cada vez melhor.</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Não podemos também, esquecer de expressar a nossa gratidão e retribuir às pessoas que nos ajudaram mais diretamente.</a:t>
            </a:r>
            <a:endParaRPr lang="pt-BR" sz="2000" dirty="0"/>
          </a:p>
        </p:txBody>
      </p:sp>
    </p:spTree>
    <p:extLst>
      <p:ext uri="{BB962C8B-B14F-4D97-AF65-F5344CB8AC3E}">
        <p14:creationId xmlns:p14="http://schemas.microsoft.com/office/powerpoint/2010/main" val="395750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D02FD971-23CB-634C-082F-6651977FBCBC}"/>
              </a:ext>
            </a:extLst>
          </p:cNvPr>
          <p:cNvPicPr>
            <a:picLocks noChangeAspect="1"/>
          </p:cNvPicPr>
          <p:nvPr/>
        </p:nvPicPr>
        <p:blipFill>
          <a:blip r:embed="rId2"/>
          <a:stretch>
            <a:fillRect/>
          </a:stretch>
        </p:blipFill>
        <p:spPr>
          <a:xfrm>
            <a:off x="75856" y="187036"/>
            <a:ext cx="4634773" cy="6545547"/>
          </a:xfrm>
          <a:prstGeom prst="rect">
            <a:avLst/>
          </a:prstGeom>
        </p:spPr>
      </p:pic>
      <p:grpSp>
        <p:nvGrpSpPr>
          <p:cNvPr id="12" name="Agrupar 11">
            <a:extLst>
              <a:ext uri="{FF2B5EF4-FFF2-40B4-BE49-F238E27FC236}">
                <a16:creationId xmlns:a16="http://schemas.microsoft.com/office/drawing/2014/main" id="{E3BE3723-BB2A-4219-8F50-43F5603763E4}"/>
              </a:ext>
            </a:extLst>
          </p:cNvPr>
          <p:cNvGrpSpPr/>
          <p:nvPr/>
        </p:nvGrpSpPr>
        <p:grpSpPr>
          <a:xfrm>
            <a:off x="162437" y="1862488"/>
            <a:ext cx="8805872" cy="4465136"/>
            <a:chOff x="162437" y="1862488"/>
            <a:chExt cx="8805872" cy="4465136"/>
          </a:xfrm>
        </p:grpSpPr>
        <p:sp>
          <p:nvSpPr>
            <p:cNvPr id="8" name="Retângulo: Cantos Arredondados 7">
              <a:extLst>
                <a:ext uri="{FF2B5EF4-FFF2-40B4-BE49-F238E27FC236}">
                  <a16:creationId xmlns:a16="http://schemas.microsoft.com/office/drawing/2014/main" id="{7013AC2D-5B00-490B-8FB8-72D9D086B868}"/>
                </a:ext>
              </a:extLst>
            </p:cNvPr>
            <p:cNvSpPr/>
            <p:nvPr/>
          </p:nvSpPr>
          <p:spPr>
            <a:xfrm>
              <a:off x="162437" y="2784172"/>
              <a:ext cx="4833631" cy="3543452"/>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4710629" y="1862488"/>
              <a:ext cx="4257680" cy="3785652"/>
              <a:chOff x="4776890" y="418001"/>
              <a:chExt cx="4257680" cy="3785652"/>
            </a:xfrm>
          </p:grpSpPr>
          <p:sp>
            <p:nvSpPr>
              <p:cNvPr id="9" name="CaixaDeTexto 8">
                <a:extLst>
                  <a:ext uri="{FF2B5EF4-FFF2-40B4-BE49-F238E27FC236}">
                    <a16:creationId xmlns:a16="http://schemas.microsoft.com/office/drawing/2014/main" id="{4B5BFDA7-578A-40B2-B58D-C82C36C404A0}"/>
                  </a:ext>
                </a:extLst>
              </p:cNvPr>
              <p:cNvSpPr txBox="1"/>
              <p:nvPr/>
            </p:nvSpPr>
            <p:spPr>
              <a:xfrm>
                <a:off x="5448474" y="418001"/>
                <a:ext cx="3586096" cy="3785652"/>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4776890" y="2559173"/>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grpSp>
        <p:nvGrpSpPr>
          <p:cNvPr id="11" name="Agrupar 10">
            <a:extLst>
              <a:ext uri="{FF2B5EF4-FFF2-40B4-BE49-F238E27FC236}">
                <a16:creationId xmlns:a16="http://schemas.microsoft.com/office/drawing/2014/main" id="{3DB283A1-8D42-48D8-8210-B74AA7881456}"/>
              </a:ext>
            </a:extLst>
          </p:cNvPr>
          <p:cNvGrpSpPr/>
          <p:nvPr/>
        </p:nvGrpSpPr>
        <p:grpSpPr>
          <a:xfrm>
            <a:off x="205273" y="557318"/>
            <a:ext cx="8624615" cy="1941951"/>
            <a:chOff x="205273" y="557318"/>
            <a:chExt cx="8624615" cy="1941951"/>
          </a:xfrm>
        </p:grpSpPr>
        <p:sp>
          <p:nvSpPr>
            <p:cNvPr id="4" name="Retângulo: Cantos Arredondados 3">
              <a:extLst>
                <a:ext uri="{FF2B5EF4-FFF2-40B4-BE49-F238E27FC236}">
                  <a16:creationId xmlns:a16="http://schemas.microsoft.com/office/drawing/2014/main" id="{59153524-6159-431E-9476-CFA9D75D910B}"/>
                </a:ext>
              </a:extLst>
            </p:cNvPr>
            <p:cNvSpPr/>
            <p:nvPr/>
          </p:nvSpPr>
          <p:spPr>
            <a:xfrm>
              <a:off x="205273" y="1465556"/>
              <a:ext cx="4737787" cy="1033713"/>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D1E10F56-73C0-40D4-9E6C-859D2AF6A3AE}"/>
                </a:ext>
              </a:extLst>
            </p:cNvPr>
            <p:cNvSpPr txBox="1"/>
            <p:nvPr/>
          </p:nvSpPr>
          <p:spPr>
            <a:xfrm>
              <a:off x="5382213" y="557318"/>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036853" y="898141"/>
              <a:ext cx="344859" cy="4246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1169AC3-B6FD-5C38-3660-D67FBFAD19CD}"/>
              </a:ext>
            </a:extLst>
          </p:cNvPr>
          <p:cNvSpPr txBox="1"/>
          <p:nvPr/>
        </p:nvSpPr>
        <p:spPr>
          <a:xfrm>
            <a:off x="272375" y="343180"/>
            <a:ext cx="7558391"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5. Estudos de Moralogia – Coletâneas n</a:t>
            </a:r>
            <a:r>
              <a:rPr lang="pt-BR" sz="2400" b="1" u="sng" baseline="300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o</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1</a:t>
            </a:r>
            <a:endParaRPr lang="pt-BR" sz="2800" dirty="0"/>
          </a:p>
        </p:txBody>
      </p:sp>
      <p:sp>
        <p:nvSpPr>
          <p:cNvPr id="5" name="CaixaDeTexto 4">
            <a:extLst>
              <a:ext uri="{FF2B5EF4-FFF2-40B4-BE49-F238E27FC236}">
                <a16:creationId xmlns:a16="http://schemas.microsoft.com/office/drawing/2014/main" id="{470CD592-6039-1E06-D0ED-E9734C0E79BE}"/>
              </a:ext>
            </a:extLst>
          </p:cNvPr>
          <p:cNvSpPr txBox="1"/>
          <p:nvPr/>
        </p:nvSpPr>
        <p:spPr>
          <a:xfrm>
            <a:off x="272375" y="1065102"/>
            <a:ext cx="8667345" cy="5385385"/>
          </a:xfrm>
          <a:prstGeom prst="rect">
            <a:avLst/>
          </a:prstGeom>
          <a:noFill/>
        </p:spPr>
        <p:txBody>
          <a:bodyPr wrap="square">
            <a:spAutoFit/>
          </a:bodyPr>
          <a:lstStyle/>
          <a:p>
            <a:pPr algn="just">
              <a:lnSpc>
                <a:spcPct val="150000"/>
              </a:lnSpc>
              <a:spcAft>
                <a:spcPts val="1000"/>
              </a:spcAft>
            </a:pPr>
            <a:r>
              <a:rPr lang="pt-BR" sz="2000" dirty="0">
                <a:effectLst/>
                <a:latin typeface="Verdana" panose="020B0604030504040204" pitchFamily="34" charset="0"/>
                <a:ea typeface="Meiryo" panose="020B0604030504040204" pitchFamily="34" charset="-128"/>
                <a:cs typeface="Meiryo" panose="020B0604030504040204" pitchFamily="34" charset="-128"/>
              </a:rPr>
              <a:t>A moralidade tradicional não contempla o conceito de Ortolino (</a:t>
            </a:r>
            <a:r>
              <a:rPr lang="pt-BR" sz="1600" dirty="0">
                <a:effectLst/>
                <a:latin typeface="Verdana" panose="020B0604030504040204" pitchFamily="34" charset="0"/>
                <a:ea typeface="Meiryo" panose="020B0604030504040204" pitchFamily="34" charset="-128"/>
                <a:cs typeface="Meiryo" panose="020B0604030504040204" pitchFamily="34" charset="-128"/>
              </a:rPr>
              <a:t>ou seja, o conceito do pai de uma nação, do pai de uma família, do pai que nos ajudou a orientar o sentimento, a mente (ortolino espiritual), e dos pais da nossa vida material</a:t>
            </a:r>
            <a:r>
              <a:rPr lang="pt-BR" sz="900" dirty="0">
                <a:effectLst/>
                <a:latin typeface="Verdana" panose="020B0604030504040204" pitchFamily="34" charset="0"/>
                <a:ea typeface="Meiryo" panose="020B0604030504040204" pitchFamily="34" charset="-128"/>
                <a:cs typeface="Meiryo" panose="020B0604030504040204" pitchFamily="34" charset="-128"/>
              </a:rPr>
              <a:t> </a:t>
            </a:r>
            <a:r>
              <a:rPr lang="pt-BR" sz="2000" dirty="0">
                <a:effectLst/>
                <a:latin typeface="Verdana" panose="020B0604030504040204" pitchFamily="34" charset="0"/>
                <a:ea typeface="Meiryo" panose="020B0604030504040204" pitchFamily="34" charset="-128"/>
                <a:cs typeface="Meiryo" panose="020B0604030504040204" pitchFamily="34" charset="-128"/>
              </a:rPr>
              <a:t>), à exceção de alguns poucos casos, mas como os princípios que norteiam esses casos ainda estão baseados no instinto egoísta, acabam sendo inúteis para a verdadeira tranquilidade, paz e a felicidade humanas. A filantropia, por exemplo, significa amar de “forma igual” todas as pessoas – sem critério nem distinção nem ordem –, desde os nossos governantes, seus pais, seus benfeitores, chefes, diretores, lojistas, donos de fábricas e até mesmo as pessoas à beira da estrada. </a:t>
            </a:r>
            <a:r>
              <a:rPr lang="pt-BR"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27413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6735685-1AD1-8C1F-52A2-2605BD4D1C3A}"/>
              </a:ext>
            </a:extLst>
          </p:cNvPr>
          <p:cNvSpPr txBox="1"/>
          <p:nvPr/>
        </p:nvSpPr>
        <p:spPr>
          <a:xfrm>
            <a:off x="282102" y="566678"/>
            <a:ext cx="8638162" cy="5499326"/>
          </a:xfrm>
          <a:prstGeom prst="rect">
            <a:avLst/>
          </a:prstGeom>
          <a:noFill/>
        </p:spPr>
        <p:txBody>
          <a:bodyPr wrap="square">
            <a:spAutoFit/>
          </a:bodyPr>
          <a:lstStyle/>
          <a:p>
            <a:pPr algn="just">
              <a:lnSpc>
                <a:spcPct val="15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Por isso, ao se aconselhar com alguém, por exemplo, sobre assuntos pessoais ou negócios, em vez de confiar no ortolino espiritual ou outros ortolinos, acaba se aconselhando com pessoas com quem você mais se identifica, ou que se sente mais confortável e termina por fazer coisas baseadas no seu próprio interesse egoísta. O resultado é a irracionalidade ou imoralidade que no final termina em involução (</a:t>
            </a:r>
            <a:r>
              <a:rPr lang="pt-BR" sz="1600" dirty="0">
                <a:effectLst/>
                <a:latin typeface="Verdana" panose="020B0604030504040204" pitchFamily="34" charset="0"/>
                <a:ea typeface="Meiryo" panose="020B0604030504040204" pitchFamily="34" charset="-128"/>
                <a:cs typeface="Meiryo" panose="020B0604030504040204" pitchFamily="34" charset="-128"/>
              </a:rPr>
              <a:t>decadência, retrocesso</a:t>
            </a:r>
            <a:r>
              <a:rPr lang="pt-BR" sz="2000" dirty="0">
                <a:effectLst/>
                <a:latin typeface="Verdana" panose="020B0604030504040204" pitchFamily="34" charset="0"/>
                <a:ea typeface="Meiryo" panose="020B0604030504040204" pitchFamily="34" charset="-128"/>
                <a:cs typeface="Meiryo" panose="020B0604030504040204" pitchFamily="34" charset="-128"/>
              </a:rPr>
              <a:t>). É também uma moralidade demolidora (</a:t>
            </a:r>
            <a:r>
              <a:rPr lang="pt-BR" sz="1600" dirty="0">
                <a:effectLst/>
                <a:latin typeface="Verdana" panose="020B0604030504040204" pitchFamily="34" charset="0"/>
                <a:ea typeface="Meiryo" panose="020B0604030504040204" pitchFamily="34" charset="-128"/>
                <a:cs typeface="Meiryo" panose="020B0604030504040204" pitchFamily="34" charset="-128"/>
              </a:rPr>
              <a:t>destrutiva, solapadora</a:t>
            </a:r>
            <a:r>
              <a:rPr lang="pt-BR" sz="2000" dirty="0">
                <a:effectLst/>
                <a:latin typeface="Verdana" panose="020B0604030504040204" pitchFamily="34" charset="0"/>
                <a:ea typeface="Meiryo" panose="020B0604030504040204" pitchFamily="34" charset="-128"/>
                <a:cs typeface="Meiryo" panose="020B0604030504040204" pitchFamily="34" charset="-128"/>
              </a:rPr>
              <a:t>), e os resultados da sua prática serão completamente diferentes da moralidade suprema, que tem como foco principal o ortolino.</a:t>
            </a:r>
          </a:p>
          <a:p>
            <a:pPr algn="just">
              <a:lnSpc>
                <a:spcPct val="15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 </a:t>
            </a:r>
            <a:r>
              <a:rPr lang="pt-BR" sz="1600" dirty="0">
                <a:effectLst/>
                <a:latin typeface="Verdana" panose="020B0604030504040204" pitchFamily="34" charset="0"/>
                <a:ea typeface="Meiryo" panose="020B0604030504040204" pitchFamily="34" charset="-128"/>
                <a:cs typeface="Meiryo" panose="020B0604030504040204" pitchFamily="34" charset="-128"/>
              </a:rPr>
              <a:t>(Material de pesquisa de </a:t>
            </a:r>
            <a:r>
              <a:rPr lang="pt-BR" sz="1600" i="1" dirty="0">
                <a:effectLst/>
                <a:latin typeface="Verdana" panose="020B0604030504040204" pitchFamily="34" charset="0"/>
                <a:ea typeface="Meiryo" panose="020B0604030504040204" pitchFamily="34" charset="-128"/>
                <a:cs typeface="Meiryo" panose="020B0604030504040204" pitchFamily="34" charset="-128"/>
              </a:rPr>
              <a:t>Chikuro Hiroike</a:t>
            </a:r>
            <a:r>
              <a:rPr lang="pt-BR" sz="1600" dirty="0">
                <a:effectLst/>
                <a:latin typeface="Verdana" panose="020B0604030504040204" pitchFamily="34" charset="0"/>
                <a:ea typeface="Meiryo" panose="020B0604030504040204" pitchFamily="34" charset="-128"/>
                <a:cs typeface="Meiryo" panose="020B0604030504040204" pitchFamily="34" charset="-128"/>
              </a:rPr>
              <a:t> “Como realmente obter paz de espírito e felicidade para os humanos” P.30)</a:t>
            </a:r>
            <a:endParaRPr lang="pt-BR" sz="2000" dirty="0"/>
          </a:p>
        </p:txBody>
      </p:sp>
    </p:spTree>
    <p:extLst>
      <p:ext uri="{BB962C8B-B14F-4D97-AF65-F5344CB8AC3E}">
        <p14:creationId xmlns:p14="http://schemas.microsoft.com/office/powerpoint/2010/main" val="301742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CC9918-10D3-CC70-DB36-37CF917447E1}"/>
              </a:ext>
            </a:extLst>
          </p:cNvPr>
          <p:cNvSpPr txBox="1"/>
          <p:nvPr/>
        </p:nvSpPr>
        <p:spPr>
          <a:xfrm>
            <a:off x="418176" y="2171520"/>
            <a:ext cx="8307647" cy="233910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6600" b="1" dirty="0"/>
              <a:t>Obrigado pela atenção</a:t>
            </a:r>
            <a:endParaRPr lang="pt-BR" sz="8000" b="1" dirty="0"/>
          </a:p>
        </p:txBody>
      </p:sp>
    </p:spTree>
    <p:extLst>
      <p:ext uri="{BB962C8B-B14F-4D97-AF65-F5344CB8AC3E}">
        <p14:creationId xmlns:p14="http://schemas.microsoft.com/office/powerpoint/2010/main" val="53002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F748BB34-B281-4E65-4577-56353788E3F0}"/>
              </a:ext>
            </a:extLst>
          </p:cNvPr>
          <p:cNvGrpSpPr/>
          <p:nvPr/>
        </p:nvGrpSpPr>
        <p:grpSpPr>
          <a:xfrm>
            <a:off x="3149600" y="45190"/>
            <a:ext cx="2468332" cy="2929974"/>
            <a:chOff x="4577096" y="-584615"/>
            <a:chExt cx="4245432" cy="4996698"/>
          </a:xfrm>
        </p:grpSpPr>
        <p:pic>
          <p:nvPicPr>
            <p:cNvPr id="16" name="Picture 4" descr="TOWARDS SUPREME MORALITY －An Attempt to Establish the New Science of  Moralogy 英語版『新版 道徳科学の論文』 | 千九郎, 広池 |本 | 通販 | Amazon">
              <a:extLst>
                <a:ext uri="{FF2B5EF4-FFF2-40B4-BE49-F238E27FC236}">
                  <a16:creationId xmlns:a16="http://schemas.microsoft.com/office/drawing/2014/main" id="{B0C41C62-EA99-7DF2-6FF6-2F56CABB8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 t="6453" r="3276"/>
            <a:stretch/>
          </p:blipFill>
          <p:spPr bwMode="auto">
            <a:xfrm>
              <a:off x="4618040" y="912544"/>
              <a:ext cx="3674875" cy="3499539"/>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18">
              <a:extLst>
                <a:ext uri="{FF2B5EF4-FFF2-40B4-BE49-F238E27FC236}">
                  <a16:creationId xmlns:a16="http://schemas.microsoft.com/office/drawing/2014/main" id="{3736A2A4-3B2A-611F-9336-D7783914B924}"/>
                </a:ext>
              </a:extLst>
            </p:cNvPr>
            <p:cNvSpPr txBox="1"/>
            <p:nvPr/>
          </p:nvSpPr>
          <p:spPr>
            <a:xfrm>
              <a:off x="4577096" y="-584615"/>
              <a:ext cx="4245432" cy="787311"/>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dirty="0"/>
                <a:t>Idem, edição em inglês, 1ª edição em 2002</a:t>
              </a:r>
            </a:p>
          </p:txBody>
        </p:sp>
      </p:grpSp>
      <p:grpSp>
        <p:nvGrpSpPr>
          <p:cNvPr id="11" name="Agrupar 10">
            <a:extLst>
              <a:ext uri="{FF2B5EF4-FFF2-40B4-BE49-F238E27FC236}">
                <a16:creationId xmlns:a16="http://schemas.microsoft.com/office/drawing/2014/main" id="{E5515CFA-8CE7-841C-CB73-383E60A1A8EE}"/>
              </a:ext>
            </a:extLst>
          </p:cNvPr>
          <p:cNvGrpSpPr/>
          <p:nvPr/>
        </p:nvGrpSpPr>
        <p:grpSpPr>
          <a:xfrm>
            <a:off x="109426" y="45191"/>
            <a:ext cx="2953651" cy="2928124"/>
            <a:chOff x="53756" y="-67325"/>
            <a:chExt cx="4141066" cy="3648374"/>
          </a:xfrm>
        </p:grpSpPr>
        <p:pic>
          <p:nvPicPr>
            <p:cNvPr id="12" name="Picture 2" descr="新版 道徳科学の論文【フルセット】（１冊目〜別巻・全11冊セット） | ＜道徳の本屋さん＞ モラロジーブックストア">
              <a:extLst>
                <a:ext uri="{FF2B5EF4-FFF2-40B4-BE49-F238E27FC236}">
                  <a16:creationId xmlns:a16="http://schemas.microsoft.com/office/drawing/2014/main" id="{35862F5D-3B9F-62E5-A7B8-71C8D6ED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7478" r="4855" b="2840"/>
            <a:stretch/>
          </p:blipFill>
          <p:spPr bwMode="auto">
            <a:xfrm>
              <a:off x="102315" y="1121352"/>
              <a:ext cx="4092507" cy="245969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Agrupar 12">
              <a:extLst>
                <a:ext uri="{FF2B5EF4-FFF2-40B4-BE49-F238E27FC236}">
                  <a16:creationId xmlns:a16="http://schemas.microsoft.com/office/drawing/2014/main" id="{632230EB-30C2-2C3E-7E56-91C460096C38}"/>
                </a:ext>
              </a:extLst>
            </p:cNvPr>
            <p:cNvGrpSpPr/>
            <p:nvPr/>
          </p:nvGrpSpPr>
          <p:grpSpPr>
            <a:xfrm>
              <a:off x="53756" y="-67325"/>
              <a:ext cx="3734474" cy="1503901"/>
              <a:chOff x="53756" y="-67325"/>
              <a:chExt cx="3734474" cy="1503901"/>
            </a:xfrm>
          </p:grpSpPr>
          <p:sp>
            <p:nvSpPr>
              <p:cNvPr id="14" name="CaixaDeTexto 22">
                <a:extLst>
                  <a:ext uri="{FF2B5EF4-FFF2-40B4-BE49-F238E27FC236}">
                    <a16:creationId xmlns:a16="http://schemas.microsoft.com/office/drawing/2014/main" id="{0550AEDC-35A7-BC02-4191-828BEBDBE32B}"/>
                  </a:ext>
                </a:extLst>
              </p:cNvPr>
              <p:cNvSpPr txBox="1"/>
              <p:nvPr/>
            </p:nvSpPr>
            <p:spPr>
              <a:xfrm>
                <a:off x="53756" y="-67325"/>
                <a:ext cx="3734474" cy="630448"/>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dirty="0"/>
                  <a:t> Tratado da Ciência da Moral, de Chikuro Hiroike</a:t>
                </a:r>
                <a:endParaRPr lang="pt-BR" sz="1600" dirty="0"/>
              </a:p>
            </p:txBody>
          </p:sp>
          <p:sp>
            <p:nvSpPr>
              <p:cNvPr id="15" name="CaixaDeTexto 23">
                <a:extLst>
                  <a:ext uri="{FF2B5EF4-FFF2-40B4-BE49-F238E27FC236}">
                    <a16:creationId xmlns:a16="http://schemas.microsoft.com/office/drawing/2014/main" id="{B65AFA47-928E-5EEC-7903-D3D7E2157712}"/>
                  </a:ext>
                </a:extLst>
              </p:cNvPr>
              <p:cNvSpPr txBox="1"/>
              <p:nvPr/>
            </p:nvSpPr>
            <p:spPr>
              <a:xfrm>
                <a:off x="53756" y="806126"/>
                <a:ext cx="2216157" cy="630450"/>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dirty="0"/>
                  <a:t>1ª edição em </a:t>
                </a:r>
                <a:r>
                  <a:rPr lang="pt-BR" sz="1200" dirty="0" err="1"/>
                  <a:t>em</a:t>
                </a:r>
                <a:r>
                  <a:rPr lang="pt-BR" sz="1200" dirty="0"/>
                  <a:t> japonês, 1926</a:t>
                </a:r>
              </a:p>
            </p:txBody>
          </p:sp>
        </p:grpSp>
      </p:grpSp>
      <p:grpSp>
        <p:nvGrpSpPr>
          <p:cNvPr id="38" name="Agrupar 37">
            <a:extLst>
              <a:ext uri="{FF2B5EF4-FFF2-40B4-BE49-F238E27FC236}">
                <a16:creationId xmlns:a16="http://schemas.microsoft.com/office/drawing/2014/main" id="{3F9066B6-0B04-223E-E809-E509DCF09CD0}"/>
              </a:ext>
            </a:extLst>
          </p:cNvPr>
          <p:cNvGrpSpPr/>
          <p:nvPr/>
        </p:nvGrpSpPr>
        <p:grpSpPr>
          <a:xfrm>
            <a:off x="5617931" y="45190"/>
            <a:ext cx="1974392" cy="2915693"/>
            <a:chOff x="5617931" y="45190"/>
            <a:chExt cx="1974392" cy="2915693"/>
          </a:xfrm>
        </p:grpSpPr>
        <p:pic>
          <p:nvPicPr>
            <p:cNvPr id="2" name="Picture 2">
              <a:extLst>
                <a:ext uri="{FF2B5EF4-FFF2-40B4-BE49-F238E27FC236}">
                  <a16:creationId xmlns:a16="http://schemas.microsoft.com/office/drawing/2014/main" id="{486D0C8D-3F33-1843-0B33-98121D0241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823" y="45190"/>
              <a:ext cx="1323844" cy="2150305"/>
            </a:xfrm>
            <a:prstGeom prst="rect">
              <a:avLst/>
            </a:prstGeom>
            <a:noFill/>
          </p:spPr>
        </p:pic>
        <p:sp>
          <p:nvSpPr>
            <p:cNvPr id="8" name="CaixaDeTexto 7">
              <a:extLst>
                <a:ext uri="{FF2B5EF4-FFF2-40B4-BE49-F238E27FC236}">
                  <a16:creationId xmlns:a16="http://schemas.microsoft.com/office/drawing/2014/main" id="{FC802B59-4CC9-1B77-3F8A-5DBD87849ADB}"/>
                </a:ext>
              </a:extLst>
            </p:cNvPr>
            <p:cNvSpPr txBox="1"/>
            <p:nvPr/>
          </p:nvSpPr>
          <p:spPr>
            <a:xfrm>
              <a:off x="5617931" y="2314552"/>
              <a:ext cx="1974392" cy="646331"/>
            </a:xfrm>
            <a:prstGeom prst="rect">
              <a:avLst/>
            </a:prstGeom>
            <a:solidFill>
              <a:schemeClr val="accent4">
                <a:lumMod val="20000"/>
                <a:lumOff val="80000"/>
              </a:schemeClr>
            </a:solidFill>
          </p:spPr>
          <p:txBody>
            <a:bodyPr wrap="square">
              <a:spAutoFit/>
            </a:bodyPr>
            <a:lstStyle>
              <a:defPPr>
                <a:defRPr lang="en-US"/>
              </a:defPPr>
              <a:lvl1pPr>
                <a:defRPr sz="1200" b="1"/>
              </a:lvl1pPr>
            </a:lstStyle>
            <a:p>
              <a:r>
                <a:rPr lang="pt-BR" b="0" dirty="0"/>
                <a:t>Episódios de </a:t>
              </a:r>
              <a:r>
                <a:rPr lang="pt-BR" b="0" i="1" dirty="0"/>
                <a:t>Chikuro Hiroike</a:t>
              </a:r>
              <a:r>
                <a:rPr lang="pt-BR" b="0" dirty="0"/>
                <a:t>, Vol.2, Expressar sentimentos de benevolência</a:t>
              </a:r>
            </a:p>
          </p:txBody>
        </p:sp>
      </p:grpSp>
      <p:grpSp>
        <p:nvGrpSpPr>
          <p:cNvPr id="39" name="Agrupar 38">
            <a:extLst>
              <a:ext uri="{FF2B5EF4-FFF2-40B4-BE49-F238E27FC236}">
                <a16:creationId xmlns:a16="http://schemas.microsoft.com/office/drawing/2014/main" id="{B26728A4-82CC-2541-EF0D-B9257431FBA1}"/>
              </a:ext>
            </a:extLst>
          </p:cNvPr>
          <p:cNvGrpSpPr/>
          <p:nvPr/>
        </p:nvGrpSpPr>
        <p:grpSpPr>
          <a:xfrm>
            <a:off x="7677636" y="258261"/>
            <a:ext cx="1465318" cy="2708127"/>
            <a:chOff x="7677636" y="258261"/>
            <a:chExt cx="1465318" cy="2708127"/>
          </a:xfrm>
        </p:grpSpPr>
        <p:pic>
          <p:nvPicPr>
            <p:cNvPr id="6" name="Imagem 5" descr="Livro aberto com texto preto sobre fundo branco&#10;&#10;Descrição gerada automaticamente">
              <a:extLst>
                <a:ext uri="{FF2B5EF4-FFF2-40B4-BE49-F238E27FC236}">
                  <a16:creationId xmlns:a16="http://schemas.microsoft.com/office/drawing/2014/main" id="{6FE3F214-5E22-7975-8598-42855AB029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2" t="14680" r="23028" b="8971"/>
            <a:stretch/>
          </p:blipFill>
          <p:spPr bwMode="auto">
            <a:xfrm>
              <a:off x="7795480" y="258261"/>
              <a:ext cx="1100402" cy="1925149"/>
            </a:xfrm>
            <a:prstGeom prst="rect">
              <a:avLst/>
            </a:prstGeom>
            <a:ln>
              <a:noFill/>
            </a:ln>
            <a:extLst>
              <a:ext uri="{53640926-AAD7-44D8-BBD7-CCE9431645EC}">
                <a14:shadowObscured xmlns:a14="http://schemas.microsoft.com/office/drawing/2010/main"/>
              </a:ext>
            </a:extLst>
          </p:spPr>
        </p:pic>
        <p:sp>
          <p:nvSpPr>
            <p:cNvPr id="22" name="CaixaDeTexto 21">
              <a:extLst>
                <a:ext uri="{FF2B5EF4-FFF2-40B4-BE49-F238E27FC236}">
                  <a16:creationId xmlns:a16="http://schemas.microsoft.com/office/drawing/2014/main" id="{E75453C3-B9ED-BDFB-034D-AB179110E605}"/>
                </a:ext>
              </a:extLst>
            </p:cNvPr>
            <p:cNvSpPr txBox="1"/>
            <p:nvPr/>
          </p:nvSpPr>
          <p:spPr>
            <a:xfrm>
              <a:off x="7677636" y="2320057"/>
              <a:ext cx="1465318" cy="646331"/>
            </a:xfrm>
            <a:prstGeom prst="rect">
              <a:avLst/>
            </a:prstGeom>
            <a:solidFill>
              <a:schemeClr val="accent4">
                <a:lumMod val="20000"/>
                <a:lumOff val="80000"/>
              </a:schemeClr>
            </a:solidFill>
          </p:spPr>
          <p:txBody>
            <a:bodyPr wrap="square">
              <a:spAutoFit/>
            </a:bodyPr>
            <a:lstStyle>
              <a:defPPr>
                <a:defRPr lang="en-US"/>
              </a:defPPr>
              <a:lvl1pPr>
                <a:defRPr sz="1200" b="1"/>
              </a:lvl1pPr>
            </a:lstStyle>
            <a:p>
              <a:r>
                <a:rPr lang="pt-BR" b="0" dirty="0"/>
                <a:t>Artigos selecionados  de </a:t>
              </a:r>
              <a:r>
                <a:rPr lang="pt-BR" b="0" i="1" dirty="0"/>
                <a:t>Chikuro Hiroike</a:t>
              </a:r>
              <a:r>
                <a:rPr lang="pt-BR" b="0" dirty="0"/>
                <a:t>, Vol. 1, 2 e 3</a:t>
              </a:r>
            </a:p>
          </p:txBody>
        </p:sp>
      </p:grpSp>
      <p:grpSp>
        <p:nvGrpSpPr>
          <p:cNvPr id="37" name="Agrupar 36">
            <a:extLst>
              <a:ext uri="{FF2B5EF4-FFF2-40B4-BE49-F238E27FC236}">
                <a16:creationId xmlns:a16="http://schemas.microsoft.com/office/drawing/2014/main" id="{30868140-B56B-9EF3-86A1-B348E500C024}"/>
              </a:ext>
            </a:extLst>
          </p:cNvPr>
          <p:cNvGrpSpPr/>
          <p:nvPr/>
        </p:nvGrpSpPr>
        <p:grpSpPr>
          <a:xfrm>
            <a:off x="252932" y="3378172"/>
            <a:ext cx="1723390" cy="3206698"/>
            <a:chOff x="252932" y="3378172"/>
            <a:chExt cx="1723390" cy="3206698"/>
          </a:xfrm>
        </p:grpSpPr>
        <p:pic>
          <p:nvPicPr>
            <p:cNvPr id="23" name="Imagem 22">
              <a:extLst>
                <a:ext uri="{FF2B5EF4-FFF2-40B4-BE49-F238E27FC236}">
                  <a16:creationId xmlns:a16="http://schemas.microsoft.com/office/drawing/2014/main" id="{0472CB68-3F81-6F79-14D4-F2C4A18EF34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52932" y="3378172"/>
              <a:ext cx="1723390" cy="2637790"/>
            </a:xfrm>
            <a:prstGeom prst="rect">
              <a:avLst/>
            </a:prstGeom>
            <a:ln w="28575">
              <a:solidFill>
                <a:srgbClr val="00B0F0"/>
              </a:solidFill>
            </a:ln>
          </p:spPr>
        </p:pic>
        <p:sp>
          <p:nvSpPr>
            <p:cNvPr id="27" name="CaixaDeTexto 26">
              <a:extLst>
                <a:ext uri="{FF2B5EF4-FFF2-40B4-BE49-F238E27FC236}">
                  <a16:creationId xmlns:a16="http://schemas.microsoft.com/office/drawing/2014/main" id="{17C51C1B-9719-D49B-E289-55FD54090C1E}"/>
                </a:ext>
              </a:extLst>
            </p:cNvPr>
            <p:cNvSpPr txBox="1"/>
            <p:nvPr/>
          </p:nvSpPr>
          <p:spPr>
            <a:xfrm>
              <a:off x="252932" y="6123205"/>
              <a:ext cx="1681207"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t>Antropologia do </a:t>
              </a:r>
              <a:r>
                <a:rPr lang="pt-BR" i="1" dirty="0"/>
                <a:t>Sampou </a:t>
              </a:r>
              <a:r>
                <a:rPr lang="pt-BR" i="1" dirty="0" err="1"/>
                <a:t>Yoshi</a:t>
              </a:r>
              <a:endParaRPr lang="pt-BR" i="1" dirty="0"/>
            </a:p>
          </p:txBody>
        </p:sp>
      </p:grpSp>
      <p:grpSp>
        <p:nvGrpSpPr>
          <p:cNvPr id="36" name="Agrupar 35">
            <a:extLst>
              <a:ext uri="{FF2B5EF4-FFF2-40B4-BE49-F238E27FC236}">
                <a16:creationId xmlns:a16="http://schemas.microsoft.com/office/drawing/2014/main" id="{FC311248-6076-F2B8-07B0-D5F920F3A1E1}"/>
              </a:ext>
            </a:extLst>
          </p:cNvPr>
          <p:cNvGrpSpPr/>
          <p:nvPr/>
        </p:nvGrpSpPr>
        <p:grpSpPr>
          <a:xfrm>
            <a:off x="2308996" y="3381350"/>
            <a:ext cx="1681207" cy="3203520"/>
            <a:chOff x="2308996" y="3381350"/>
            <a:chExt cx="1681207" cy="3203520"/>
          </a:xfrm>
        </p:grpSpPr>
        <p:pic>
          <p:nvPicPr>
            <p:cNvPr id="24" name="Picture 2" descr="Uma imagem contendo comida&#10;&#10;Descrição gerada automaticamente">
              <a:extLst>
                <a:ext uri="{FF2B5EF4-FFF2-40B4-BE49-F238E27FC236}">
                  <a16:creationId xmlns:a16="http://schemas.microsoft.com/office/drawing/2014/main" id="{CD2BCC31-E9A5-61AF-9FF7-D0CFDA0FB32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1419" y="3381350"/>
              <a:ext cx="1608783" cy="2665724"/>
            </a:xfrm>
            <a:prstGeom prst="rect">
              <a:avLst/>
            </a:prstGeom>
            <a:noFill/>
            <a:ln w="28575">
              <a:solidFill>
                <a:srgbClr val="00B0F0"/>
              </a:solidFill>
            </a:ln>
          </p:spPr>
        </p:pic>
        <p:sp>
          <p:nvSpPr>
            <p:cNvPr id="29" name="CaixaDeTexto 28">
              <a:extLst>
                <a:ext uri="{FF2B5EF4-FFF2-40B4-BE49-F238E27FC236}">
                  <a16:creationId xmlns:a16="http://schemas.microsoft.com/office/drawing/2014/main" id="{12948424-E8BD-9D01-0B66-1A0D68A984AC}"/>
                </a:ext>
              </a:extLst>
            </p:cNvPr>
            <p:cNvSpPr txBox="1"/>
            <p:nvPr/>
          </p:nvSpPr>
          <p:spPr>
            <a:xfrm>
              <a:off x="2308996" y="6123205"/>
              <a:ext cx="1681207"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t>Livro: 366 dias com as palavras da Nova Moral</a:t>
              </a:r>
            </a:p>
          </p:txBody>
        </p:sp>
      </p:grpSp>
      <p:grpSp>
        <p:nvGrpSpPr>
          <p:cNvPr id="35" name="Agrupar 34">
            <a:extLst>
              <a:ext uri="{FF2B5EF4-FFF2-40B4-BE49-F238E27FC236}">
                <a16:creationId xmlns:a16="http://schemas.microsoft.com/office/drawing/2014/main" id="{771C5D99-FDA9-4FC4-5F78-E396E8DDD213}"/>
              </a:ext>
            </a:extLst>
          </p:cNvPr>
          <p:cNvGrpSpPr/>
          <p:nvPr/>
        </p:nvGrpSpPr>
        <p:grpSpPr>
          <a:xfrm>
            <a:off x="4632098" y="3412462"/>
            <a:ext cx="1847850" cy="3172408"/>
            <a:chOff x="4632098" y="3412462"/>
            <a:chExt cx="1847850" cy="3172408"/>
          </a:xfrm>
        </p:grpSpPr>
        <p:pic>
          <p:nvPicPr>
            <p:cNvPr id="25" name="Picture 2">
              <a:extLst>
                <a:ext uri="{FF2B5EF4-FFF2-40B4-BE49-F238E27FC236}">
                  <a16:creationId xmlns:a16="http://schemas.microsoft.com/office/drawing/2014/main" id="{F9E2DE26-AD47-9142-0D5F-51D13FF71CB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2098" y="3412462"/>
              <a:ext cx="1847850" cy="2603500"/>
            </a:xfrm>
            <a:prstGeom prst="rect">
              <a:avLst/>
            </a:prstGeom>
            <a:noFill/>
          </p:spPr>
        </p:pic>
        <p:sp>
          <p:nvSpPr>
            <p:cNvPr id="31" name="CaixaDeTexto 30">
              <a:extLst>
                <a:ext uri="{FF2B5EF4-FFF2-40B4-BE49-F238E27FC236}">
                  <a16:creationId xmlns:a16="http://schemas.microsoft.com/office/drawing/2014/main" id="{035D643E-022F-443E-E613-545E8189B4EC}"/>
                </a:ext>
              </a:extLst>
            </p:cNvPr>
            <p:cNvSpPr txBox="1"/>
            <p:nvPr/>
          </p:nvSpPr>
          <p:spPr>
            <a:xfrm>
              <a:off x="4875012" y="6123205"/>
              <a:ext cx="1604936"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r>
                <a:rPr lang="pt-BR" dirty="0"/>
                <a:t>Estudos de Moralogia – Coletâneas n</a:t>
              </a:r>
              <a:r>
                <a:rPr lang="pt-BR" u="sng" baseline="30000" dirty="0"/>
                <a:t>o</a:t>
              </a:r>
              <a:r>
                <a:rPr lang="pt-BR" dirty="0"/>
                <a:t> 1</a:t>
              </a:r>
            </a:p>
          </p:txBody>
        </p:sp>
      </p:grpSp>
      <p:grpSp>
        <p:nvGrpSpPr>
          <p:cNvPr id="34" name="Agrupar 33">
            <a:extLst>
              <a:ext uri="{FF2B5EF4-FFF2-40B4-BE49-F238E27FC236}">
                <a16:creationId xmlns:a16="http://schemas.microsoft.com/office/drawing/2014/main" id="{0E0A4FB0-EE53-56B6-EEF5-6F52EE966596}"/>
              </a:ext>
            </a:extLst>
          </p:cNvPr>
          <p:cNvGrpSpPr/>
          <p:nvPr/>
        </p:nvGrpSpPr>
        <p:grpSpPr>
          <a:xfrm>
            <a:off x="7100645" y="3449985"/>
            <a:ext cx="1910212" cy="3227218"/>
            <a:chOff x="7100645" y="3449985"/>
            <a:chExt cx="1910212" cy="3227218"/>
          </a:xfrm>
        </p:grpSpPr>
        <p:pic>
          <p:nvPicPr>
            <p:cNvPr id="19" name="Imagem 18">
              <a:extLst>
                <a:ext uri="{FF2B5EF4-FFF2-40B4-BE49-F238E27FC236}">
                  <a16:creationId xmlns:a16="http://schemas.microsoft.com/office/drawing/2014/main" id="{30703D7D-F554-F242-DBFA-1AD716016866}"/>
                </a:ext>
              </a:extLst>
            </p:cNvPr>
            <p:cNvPicPr>
              <a:picLocks noChangeAspect="1"/>
            </p:cNvPicPr>
            <p:nvPr/>
          </p:nvPicPr>
          <p:blipFill>
            <a:blip r:embed="rId9"/>
            <a:stretch>
              <a:fillRect/>
            </a:stretch>
          </p:blipFill>
          <p:spPr>
            <a:xfrm>
              <a:off x="7100645" y="3449985"/>
              <a:ext cx="1910212" cy="2528455"/>
            </a:xfrm>
            <a:prstGeom prst="rect">
              <a:avLst/>
            </a:prstGeom>
          </p:spPr>
        </p:pic>
        <p:sp>
          <p:nvSpPr>
            <p:cNvPr id="33" name="CaixaDeTexto 32">
              <a:extLst>
                <a:ext uri="{FF2B5EF4-FFF2-40B4-BE49-F238E27FC236}">
                  <a16:creationId xmlns:a16="http://schemas.microsoft.com/office/drawing/2014/main" id="{503021CD-DC72-79B9-9FD9-2233D4992A37}"/>
                </a:ext>
              </a:extLst>
            </p:cNvPr>
            <p:cNvSpPr txBox="1"/>
            <p:nvPr/>
          </p:nvSpPr>
          <p:spPr>
            <a:xfrm>
              <a:off x="7252044" y="6030872"/>
              <a:ext cx="1681207" cy="646331"/>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t>Máximas da Moral Suprema (1984), versão em português (2020)</a:t>
              </a:r>
            </a:p>
          </p:txBody>
        </p:sp>
      </p:grpSp>
    </p:spTree>
    <p:extLst>
      <p:ext uri="{BB962C8B-B14F-4D97-AF65-F5344CB8AC3E}">
        <p14:creationId xmlns:p14="http://schemas.microsoft.com/office/powerpoint/2010/main" val="77268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536881"/>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n</a:t>
            </a:r>
            <a:r>
              <a:rPr lang="pt-BR" sz="4000" b="1" baseline="30000" dirty="0">
                <a:latin typeface="Arial" panose="020B0604020202020204" pitchFamily="34" charset="0"/>
                <a:cs typeface="Arial" panose="020B0604020202020204" pitchFamily="34" charset="0"/>
              </a:rPr>
              <a:t>o</a:t>
            </a:r>
            <a:r>
              <a:rPr lang="pt-BR" sz="4000" b="1" dirty="0">
                <a:latin typeface="Arial" panose="020B0604020202020204" pitchFamily="34" charset="0"/>
                <a:cs typeface="Arial" panose="020B0604020202020204" pitchFamily="34" charset="0"/>
              </a:rPr>
              <a:t>  08</a:t>
            </a:r>
          </a:p>
        </p:txBody>
      </p:sp>
      <p:sp>
        <p:nvSpPr>
          <p:cNvPr id="7" name="CaixaDeTexto 6">
            <a:extLst>
              <a:ext uri="{FF2B5EF4-FFF2-40B4-BE49-F238E27FC236}">
                <a16:creationId xmlns:a16="http://schemas.microsoft.com/office/drawing/2014/main" id="{617E9007-4B41-C3AF-C246-07AC702CA937}"/>
              </a:ext>
            </a:extLst>
          </p:cNvPr>
          <p:cNvSpPr txBox="1"/>
          <p:nvPr/>
        </p:nvSpPr>
        <p:spPr>
          <a:xfrm>
            <a:off x="1624519" y="4864876"/>
            <a:ext cx="6206247" cy="830997"/>
          </a:xfrm>
          <a:prstGeom prst="rect">
            <a:avLst/>
          </a:prstGeom>
          <a:solidFill>
            <a:schemeClr val="accent4">
              <a:lumMod val="20000"/>
              <a:lumOff val="80000"/>
            </a:schemeClr>
          </a:solidFill>
        </p:spPr>
        <p:txBody>
          <a:bodyPr wrap="square">
            <a:spAutoFit/>
          </a:bodyPr>
          <a:lstStyle/>
          <a:p>
            <a:endParaRPr lang="pt-BR" altLang="ja-JP" sz="1600" b="1" dirty="0">
              <a:effectLst/>
              <a:latin typeface="Verdana" panose="020B0604030504040204" pitchFamily="34" charset="0"/>
              <a:ea typeface="Meiryo" panose="020B0604030504040204" pitchFamily="34" charset="-128"/>
              <a:cs typeface="Meiryo" panose="020B0604030504040204" pitchFamily="34" charset="-128"/>
            </a:endParaRPr>
          </a:p>
          <a:p>
            <a:r>
              <a:rPr lang="ja-JP" altLang="pt-BR" sz="3200" b="1" dirty="0">
                <a:effectLst/>
                <a:latin typeface="Verdana" panose="020B0604030504040204" pitchFamily="34" charset="0"/>
                <a:ea typeface="Meiryo" panose="020B0604030504040204" pitchFamily="34" charset="-128"/>
                <a:cs typeface="Meiryo" panose="020B0604030504040204" pitchFamily="34" charset="-128"/>
              </a:rPr>
              <a:t>篤く大恩を念いて大孝を申ぶ</a:t>
            </a:r>
            <a:endParaRPr lang="pt-BR" sz="1200" dirty="0"/>
          </a:p>
        </p:txBody>
      </p:sp>
      <p:sp>
        <p:nvSpPr>
          <p:cNvPr id="16" name="CaixaDeTexto 15">
            <a:extLst>
              <a:ext uri="{FF2B5EF4-FFF2-40B4-BE49-F238E27FC236}">
                <a16:creationId xmlns:a16="http://schemas.microsoft.com/office/drawing/2014/main" id="{B076F212-C67F-83E0-D444-3246048C05D9}"/>
              </a:ext>
            </a:extLst>
          </p:cNvPr>
          <p:cNvSpPr txBox="1"/>
          <p:nvPr/>
        </p:nvSpPr>
        <p:spPr>
          <a:xfrm>
            <a:off x="450274" y="2736502"/>
            <a:ext cx="8395854" cy="1384995"/>
          </a:xfrm>
          <a:prstGeom prst="rect">
            <a:avLst/>
          </a:prstGeom>
          <a:noFill/>
        </p:spPr>
        <p:txBody>
          <a:bodyPr wrap="square">
            <a:spAutoFit/>
          </a:bodyPr>
          <a:lstStyle/>
          <a:p>
            <a:r>
              <a:rPr lang="pt-BR" sz="2800" b="1" dirty="0">
                <a:effectLst/>
                <a:latin typeface="Verdana" panose="020B0604030504040204" pitchFamily="34" charset="0"/>
                <a:ea typeface="MS Mincho" panose="02020609040205080304" pitchFamily="49" charset="-128"/>
                <a:cs typeface="Meiryo" panose="020B0604030504040204" pitchFamily="34" charset="-128"/>
              </a:rPr>
              <a:t>Cumprir com o dever perante nossos Ortolinos, com sentimento de gratidão aos benefícios que desfrutamos</a:t>
            </a:r>
            <a:endParaRPr lang="pt-BR" sz="2800" dirty="0"/>
          </a:p>
        </p:txBody>
      </p:sp>
      <p:sp>
        <p:nvSpPr>
          <p:cNvPr id="2" name="CaixaDeTexto 1">
            <a:extLst>
              <a:ext uri="{FF2B5EF4-FFF2-40B4-BE49-F238E27FC236}">
                <a16:creationId xmlns:a16="http://schemas.microsoft.com/office/drawing/2014/main" id="{CB599447-1679-1D29-78A6-22E07C764DFA}"/>
              </a:ext>
            </a:extLst>
          </p:cNvPr>
          <p:cNvSpPr txBox="1"/>
          <p:nvPr/>
        </p:nvSpPr>
        <p:spPr>
          <a:xfrm>
            <a:off x="1050587" y="5836917"/>
            <a:ext cx="7470842" cy="461665"/>
          </a:xfrm>
          <a:prstGeom prst="rect">
            <a:avLst/>
          </a:prstGeom>
          <a:noFill/>
        </p:spPr>
        <p:txBody>
          <a:bodyPr wrap="square">
            <a:spAutoFit/>
          </a:bodyPr>
          <a:lstStyle/>
          <a:p>
            <a:pPr algn="ctr"/>
            <a:r>
              <a:rPr lang="pt-BR" sz="2400" i="1" dirty="0" err="1">
                <a:effectLst/>
                <a:latin typeface="Souvenir Lt BT" panose="02080503040505020303" pitchFamily="18" charset="0"/>
                <a:ea typeface="MS Mincho" panose="02020609040205080304" pitchFamily="49" charset="-128"/>
                <a:cs typeface="Meiryo" panose="020B0604030504040204" pitchFamily="34" charset="-128"/>
              </a:rPr>
              <a:t>Atsuku</a:t>
            </a:r>
            <a:r>
              <a:rPr lang="pt-BR" sz="2400" i="1" dirty="0">
                <a:effectLst/>
                <a:latin typeface="Souvenir Lt BT" panose="02080503040505020303" pitchFamily="18" charset="0"/>
                <a:ea typeface="MS Mincho" panose="02020609040205080304" pitchFamily="49" charset="-128"/>
                <a:cs typeface="Meiryo" panose="020B0604030504040204" pitchFamily="34" charset="-128"/>
              </a:rPr>
              <a:t>  Tai  </a:t>
            </a:r>
            <a:r>
              <a:rPr lang="pt-BR" sz="2400" i="1" dirty="0" err="1">
                <a:effectLst/>
                <a:latin typeface="Souvenir Lt BT" panose="02080503040505020303" pitchFamily="18" charset="0"/>
                <a:ea typeface="MS Mincho" panose="02020609040205080304" pitchFamily="49" charset="-128"/>
                <a:cs typeface="Meiryo" panose="020B0604030504040204" pitchFamily="34" charset="-128"/>
              </a:rPr>
              <a:t>On</a:t>
            </a:r>
            <a:r>
              <a:rPr lang="pt-BR" sz="2400" i="1" dirty="0">
                <a:effectLst/>
                <a:latin typeface="Souvenir Lt BT" panose="02080503040505020303" pitchFamily="18" charset="0"/>
                <a:ea typeface="MS Mincho" panose="02020609040205080304" pitchFamily="49" charset="-128"/>
                <a:cs typeface="Meiryo" panose="020B0604030504040204" pitchFamily="34" charset="-128"/>
              </a:rPr>
              <a:t>  O  </a:t>
            </a:r>
            <a:r>
              <a:rPr lang="pt-BR" sz="2400" i="1" dirty="0" err="1">
                <a:effectLst/>
                <a:latin typeface="Souvenir Lt BT" panose="02080503040505020303" pitchFamily="18" charset="0"/>
                <a:ea typeface="MS Mincho" panose="02020609040205080304" pitchFamily="49" charset="-128"/>
                <a:cs typeface="Meiryo" panose="020B0604030504040204" pitchFamily="34" charset="-128"/>
              </a:rPr>
              <a:t>Omoite</a:t>
            </a:r>
            <a:r>
              <a:rPr lang="pt-BR" sz="2400" i="1" dirty="0">
                <a:effectLst/>
                <a:latin typeface="Souvenir Lt BT" panose="02080503040505020303" pitchFamily="18" charset="0"/>
                <a:ea typeface="MS Mincho" panose="02020609040205080304" pitchFamily="49" charset="-128"/>
                <a:cs typeface="Meiryo" panose="020B0604030504040204" pitchFamily="34" charset="-128"/>
              </a:rPr>
              <a:t>  </a:t>
            </a:r>
            <a:r>
              <a:rPr lang="pt-BR" sz="2400" i="1" dirty="0" err="1">
                <a:effectLst/>
                <a:latin typeface="Souvenir Lt BT" panose="02080503040505020303" pitchFamily="18" charset="0"/>
                <a:ea typeface="MS Mincho" panose="02020609040205080304" pitchFamily="49" charset="-128"/>
                <a:cs typeface="Meiryo" panose="020B0604030504040204" pitchFamily="34" charset="-128"/>
              </a:rPr>
              <a:t>Taikou</a:t>
            </a:r>
            <a:r>
              <a:rPr lang="pt-BR" sz="2400" i="1" dirty="0">
                <a:effectLst/>
                <a:latin typeface="Souvenir Lt BT" panose="02080503040505020303" pitchFamily="18" charset="0"/>
                <a:ea typeface="MS Mincho" panose="02020609040205080304" pitchFamily="49" charset="-128"/>
                <a:cs typeface="Meiryo" panose="020B0604030504040204" pitchFamily="34" charset="-128"/>
              </a:rPr>
              <a:t>  O  </a:t>
            </a:r>
            <a:r>
              <a:rPr lang="pt-BR" sz="2400" i="1" dirty="0" err="1">
                <a:effectLst/>
                <a:latin typeface="Souvenir Lt BT" panose="02080503040505020303" pitchFamily="18" charset="0"/>
                <a:ea typeface="MS Mincho" panose="02020609040205080304" pitchFamily="49" charset="-128"/>
                <a:cs typeface="Meiryo" panose="020B0604030504040204" pitchFamily="34" charset="-128"/>
              </a:rPr>
              <a:t>Nobu</a:t>
            </a:r>
            <a:endParaRPr lang="pt-BR" sz="2400" i="1" dirty="0">
              <a:latin typeface="Souvenir Lt BT" panose="02080503040505020303" pitchFamily="18" charset="0"/>
            </a:endParaRPr>
          </a:p>
        </p:txBody>
      </p:sp>
    </p:spTree>
    <p:extLst>
      <p:ext uri="{BB962C8B-B14F-4D97-AF65-F5344CB8AC3E}">
        <p14:creationId xmlns:p14="http://schemas.microsoft.com/office/powerpoint/2010/main" val="15680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09CC929-0B78-B2B9-30A6-0E9603D7039C}"/>
              </a:ext>
            </a:extLst>
          </p:cNvPr>
          <p:cNvSpPr txBox="1"/>
          <p:nvPr/>
        </p:nvSpPr>
        <p:spPr>
          <a:xfrm>
            <a:off x="114299" y="175796"/>
            <a:ext cx="8886825" cy="646331"/>
          </a:xfrm>
          <a:prstGeom prst="rect">
            <a:avLst/>
          </a:prstGeom>
          <a:noFill/>
        </p:spPr>
        <p:txBody>
          <a:bodyPr wrap="square">
            <a:spAutoFit/>
          </a:bodyPr>
          <a:lstStyle/>
          <a:p>
            <a:pPr marL="342900" indent="-342900">
              <a:buAutoNum type="arabicPeriod"/>
            </a:pP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08 no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9</a:t>
            </a:r>
          </a:p>
          <a:p>
            <a:r>
              <a:rPr lang="pt-BR" b="1" dirty="0">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redação original de 1926</a:t>
            </a:r>
            <a:r>
              <a:rPr lang="pt-BR" sz="1800" dirty="0">
                <a:effectLs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6" name="CaixaDeTexto 5">
            <a:extLst>
              <a:ext uri="{FF2B5EF4-FFF2-40B4-BE49-F238E27FC236}">
                <a16:creationId xmlns:a16="http://schemas.microsoft.com/office/drawing/2014/main" id="{71815AB2-4568-0C04-053A-2F2C6890D588}"/>
              </a:ext>
            </a:extLst>
          </p:cNvPr>
          <p:cNvSpPr txBox="1"/>
          <p:nvPr/>
        </p:nvSpPr>
        <p:spPr>
          <a:xfrm>
            <a:off x="114299" y="1143476"/>
            <a:ext cx="8915401" cy="5555110"/>
          </a:xfrm>
          <a:prstGeom prst="rect">
            <a:avLst/>
          </a:prstGeom>
          <a:noFill/>
        </p:spPr>
        <p:txBody>
          <a:bodyPr wrap="square">
            <a:spAutoFit/>
          </a:bodyPr>
          <a:lstStyle/>
          <a:p>
            <a:pPr algn="just" fontAlgn="base">
              <a:lnSpc>
                <a:spcPct val="125000"/>
              </a:lnSpc>
              <a:spcBef>
                <a:spcPts val="600"/>
              </a:spcBef>
              <a:spcAft>
                <a:spcPts val="600"/>
              </a:spcAft>
            </a:pPr>
            <a:r>
              <a:rPr lang="pt-BR"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[p.300]  Cumprir com o dever perante nossos Ortolinos, com sentimento de gratidão aos benefícios que desfrutamos</a:t>
            </a:r>
            <a:r>
              <a:rPr lang="pt-BR"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p>
          <a:p>
            <a:pPr algn="just" fontAlgn="base">
              <a:lnSpc>
                <a:spcPct val="125000"/>
              </a:lnSpc>
              <a:spcBef>
                <a:spcPts val="600"/>
              </a:spcBef>
              <a:spcAft>
                <a:spcPts val="600"/>
              </a:spcAft>
            </a:pPr>
            <a:r>
              <a:rPr lang="pt-BR"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Uma das principais condições para você manifestar o seu estado de espírito fundamental na prática da moral suprema é a demonstração do sentimento de retribuição aos seus Ortolinos, pelos favores recebidos. Os Ortolinos estão explicados no Livro I, Cap. XIV, IX. São eles: Deus; a série de soberanos de uma nação; os pais e os antepassados; e a série de mestres da sua iluminação ou salvação espiritual. </a:t>
            </a:r>
          </a:p>
          <a:p>
            <a:pPr algn="just" fontAlgn="base">
              <a:lnSpc>
                <a:spcPct val="125000"/>
              </a:lnSpc>
              <a:spcBef>
                <a:spcPts val="600"/>
              </a:spcBef>
              <a:spcAft>
                <a:spcPts val="600"/>
              </a:spcAft>
            </a:pPr>
            <a:r>
              <a:rPr lang="pt-BR"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Nós, seres humanos, chegamos à nossa condição atual graças aos legados e benefícios deixados por esses Ortolinos. Por isso, a primeira condição para manifestar o seu espírito da moral suprema, é a de retribuir aos benefícios proporcionados pelos Ortolinos. As pessoas como os benfeitores da sua vida material, os mestres da sua aprendizagem profissional ou nas artes, ou os veteranos do seu trabalho na empresa também devem ser respeitados em sequência aos seus verdadeiros Ortolinos.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86071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B3FA82B-8855-9639-742E-2A8B1CA95640}"/>
              </a:ext>
            </a:extLst>
          </p:cNvPr>
          <p:cNvSpPr txBox="1"/>
          <p:nvPr/>
        </p:nvSpPr>
        <p:spPr>
          <a:xfrm>
            <a:off x="319087" y="197346"/>
            <a:ext cx="8505825" cy="4087850"/>
          </a:xfrm>
          <a:prstGeom prst="rect">
            <a:avLst/>
          </a:prstGeom>
          <a:noFill/>
        </p:spPr>
        <p:txBody>
          <a:bodyPr wrap="square">
            <a:spAutoFit/>
          </a:bodyPr>
          <a:lstStyle/>
          <a:p>
            <a:pPr algn="just">
              <a:lnSpc>
                <a:spcPct val="120000"/>
              </a:lnSpc>
            </a:pPr>
            <a:r>
              <a:rPr lang="pt-BR"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As pessoas de hoje mal compreendem a ideia de respeitar os Ortolinos ou Coortolinos, e então, faltam-lhes critérios e juízos mentais para regular suas próprias condutas. Eles não aprendem a moderar a sua língua, falam livremente sobre tudo, e não tem receio nenhum em adotar atitudes egoístas. Porém, tais pessoas </a:t>
            </a:r>
            <a:r>
              <a:rPr lang="pt-BR"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(as pessoas de hoje) </a:t>
            </a:r>
            <a:r>
              <a:rPr lang="pt-BR"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são como plantas com suas raízes cortadas, sem lugar para se fixar, e por conseguinte, não terão a série de seguidores que não as abandonarão ou deixarão de apoiá-las, aconteça o que acontecer. A vida dessas pessoas </a:t>
            </a:r>
            <a:r>
              <a:rPr lang="pt-BR"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autoindulgentes</a:t>
            </a:r>
            <a:r>
              <a:rPr lang="pt-BR" sz="2000"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(1)</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proporciona a satisfação apenas temporária – enquanto são jovens e saudáveis –, mas quando acontece algo inesperado, adoecem ou envelhecem, a vida delas acaba na tristeza e isolamento </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(ver Livro I, Capítulo 14. IX e XI).</a:t>
            </a:r>
            <a:endParaRPr lang="pt-BR" sz="2000" dirty="0"/>
          </a:p>
        </p:txBody>
      </p:sp>
      <p:sp>
        <p:nvSpPr>
          <p:cNvPr id="6" name="CaixaDeTexto 5">
            <a:extLst>
              <a:ext uri="{FF2B5EF4-FFF2-40B4-BE49-F238E27FC236}">
                <a16:creationId xmlns:a16="http://schemas.microsoft.com/office/drawing/2014/main" id="{0A8F12B0-BEB6-1D82-90DD-90B945E51B03}"/>
              </a:ext>
            </a:extLst>
          </p:cNvPr>
          <p:cNvSpPr txBox="1"/>
          <p:nvPr/>
        </p:nvSpPr>
        <p:spPr>
          <a:xfrm>
            <a:off x="319086" y="4753875"/>
            <a:ext cx="8505825" cy="1768048"/>
          </a:xfrm>
          <a:prstGeom prst="rect">
            <a:avLst/>
          </a:prstGeom>
          <a:solidFill>
            <a:schemeClr val="accent4">
              <a:lumMod val="20000"/>
              <a:lumOff val="80000"/>
            </a:schemeClr>
          </a:solidFill>
        </p:spPr>
        <p:txBody>
          <a:bodyPr wrap="square">
            <a:spAutoFit/>
          </a:bodyPr>
          <a:lstStyle/>
          <a:p>
            <a:pPr algn="just">
              <a:lnSpc>
                <a:spcPct val="114000"/>
              </a:lnSpc>
            </a:pPr>
            <a:r>
              <a:rPr lang="pt-BR"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(1)</a:t>
            </a:r>
            <a:r>
              <a:rPr lang="pt-BR" sz="1600" b="1" dirty="0">
                <a:effectLst/>
                <a:latin typeface="Verdana" panose="020B0604030504040204" pitchFamily="34" charset="0"/>
                <a:ea typeface="Meiryo" panose="020B0604030504040204" pitchFamily="34" charset="-128"/>
                <a:cs typeface="Meiryo" panose="020B0604030504040204" pitchFamily="34" charset="-128"/>
              </a:rPr>
              <a:t>Autoindulgente</a:t>
            </a:r>
            <a:r>
              <a:rPr lang="pt-BR" sz="1600" dirty="0">
                <a:effectLst/>
                <a:latin typeface="Verdana" panose="020B0604030504040204" pitchFamily="34" charset="0"/>
                <a:ea typeface="Meiryo" panose="020B0604030504040204" pitchFamily="34" charset="-128"/>
                <a:cs typeface="Meiryo" panose="020B0604030504040204" pitchFamily="34" charset="-128"/>
              </a:rPr>
              <a:t> = Pessoa que busca desculpar os próprios erros ou de aceitar com facilidade os próprios defeitos; autocomplacência. Complacência, condescendência, tolerância e indulgência consigo próprio. Na versão original em japonês consta a palavra </a:t>
            </a:r>
            <a:r>
              <a:rPr lang="ja-JP" sz="1600" b="1" dirty="0">
                <a:effectLst/>
                <a:ea typeface="Meiryo" panose="020B0604030504040204" pitchFamily="34" charset="-128"/>
                <a:cs typeface="Meiryo" panose="020B0604030504040204" pitchFamily="34" charset="-128"/>
              </a:rPr>
              <a:t>自由放縦 </a:t>
            </a:r>
            <a:r>
              <a:rPr lang="pt-BR" sz="1400" dirty="0">
                <a:effectLst/>
                <a:latin typeface="Meiryo" panose="020B0604030504040204" pitchFamily="34" charset="-128"/>
                <a:cs typeface="Meiryo" panose="020B0604030504040204" pitchFamily="34" charset="-128"/>
              </a:rPr>
              <a:t>(</a:t>
            </a:r>
            <a:r>
              <a:rPr lang="pt-BR" sz="1400" i="1" dirty="0" err="1">
                <a:effectLst/>
                <a:latin typeface="Meiryo" panose="020B0604030504040204" pitchFamily="34" charset="-128"/>
                <a:cs typeface="Meiryo" panose="020B0604030504040204" pitchFamily="34" charset="-128"/>
              </a:rPr>
              <a:t>Jiyuu</a:t>
            </a:r>
            <a:r>
              <a:rPr lang="pt-BR" sz="1400" i="1" dirty="0">
                <a:effectLst/>
                <a:latin typeface="Meiryo" panose="020B0604030504040204" pitchFamily="34" charset="-128"/>
                <a:cs typeface="Meiryo" panose="020B0604030504040204" pitchFamily="34" charset="-128"/>
              </a:rPr>
              <a:t> </a:t>
            </a:r>
            <a:r>
              <a:rPr lang="pt-BR" sz="1400" i="1" dirty="0" err="1">
                <a:effectLst/>
                <a:latin typeface="Meiryo" panose="020B0604030504040204" pitchFamily="34" charset="-128"/>
                <a:cs typeface="Meiryo" panose="020B0604030504040204" pitchFamily="34" charset="-128"/>
              </a:rPr>
              <a:t>Hou</a:t>
            </a:r>
            <a:r>
              <a:rPr lang="pt-BR" sz="1400" i="1" dirty="0">
                <a:effectLst/>
                <a:latin typeface="Meiryo" panose="020B0604030504040204" pitchFamily="34" charset="-128"/>
                <a:cs typeface="Meiryo" panose="020B0604030504040204" pitchFamily="34" charset="-128"/>
              </a:rPr>
              <a:t> </a:t>
            </a:r>
            <a:r>
              <a:rPr lang="pt-BR" sz="1400" i="1" dirty="0" err="1">
                <a:effectLst/>
                <a:latin typeface="Meiryo" panose="020B0604030504040204" pitchFamily="34" charset="-128"/>
                <a:cs typeface="Meiryo" panose="020B0604030504040204" pitchFamily="34" charset="-128"/>
              </a:rPr>
              <a:t>Juu</a:t>
            </a:r>
            <a:r>
              <a:rPr lang="pt-BR" sz="1400" dirty="0">
                <a:effectLst/>
                <a:latin typeface="Meiryo" panose="020B0604030504040204" pitchFamily="34" charset="-128"/>
                <a:cs typeface="Meiryo" panose="020B0604030504040204" pitchFamily="34" charset="-128"/>
              </a:rPr>
              <a:t>) </a:t>
            </a:r>
            <a:r>
              <a:rPr lang="pt-BR" sz="1600" dirty="0">
                <a:effectLst/>
                <a:latin typeface="Meiryo" panose="020B0604030504040204" pitchFamily="34" charset="-128"/>
                <a:cs typeface="Meiryo" panose="020B0604030504040204" pitchFamily="34" charset="-128"/>
              </a:rPr>
              <a:t>que literalmente significa “livre e indisciplinado, que faz o que quer sem qualquer disciplina, sem pensar nos outros”.</a:t>
            </a:r>
            <a:endParaRPr lang="pt-BR" sz="1600" dirty="0"/>
          </a:p>
        </p:txBody>
      </p:sp>
    </p:spTree>
    <p:extLst>
      <p:ext uri="{BB962C8B-B14F-4D97-AF65-F5344CB8AC3E}">
        <p14:creationId xmlns:p14="http://schemas.microsoft.com/office/powerpoint/2010/main" val="357714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8AC5FD1-CEEB-0810-D5AB-50184AB97A25}"/>
              </a:ext>
            </a:extLst>
          </p:cNvPr>
          <p:cNvSpPr txBox="1"/>
          <p:nvPr/>
        </p:nvSpPr>
        <p:spPr>
          <a:xfrm>
            <a:off x="107003" y="129172"/>
            <a:ext cx="8774349"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Máximas da Moral Suprema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(edição revisada em 1984)</a:t>
            </a:r>
            <a:endParaRPr lang="pt-BR" sz="2400" dirty="0"/>
          </a:p>
        </p:txBody>
      </p:sp>
      <p:sp>
        <p:nvSpPr>
          <p:cNvPr id="4" name="CaixaDeTexto 3">
            <a:extLst>
              <a:ext uri="{FF2B5EF4-FFF2-40B4-BE49-F238E27FC236}">
                <a16:creationId xmlns:a16="http://schemas.microsoft.com/office/drawing/2014/main" id="{6F8F1744-53C2-BA74-6701-DE3061295AC4}"/>
              </a:ext>
            </a:extLst>
          </p:cNvPr>
          <p:cNvSpPr txBox="1"/>
          <p:nvPr/>
        </p:nvSpPr>
        <p:spPr>
          <a:xfrm>
            <a:off x="107003" y="768905"/>
            <a:ext cx="8929994" cy="5663089"/>
          </a:xfrm>
          <a:prstGeom prst="rect">
            <a:avLst/>
          </a:prstGeom>
          <a:noFill/>
        </p:spPr>
        <p:txBody>
          <a:bodyPr wrap="square">
            <a:spAutoFit/>
          </a:bodyPr>
          <a:lstStyle/>
          <a:p>
            <a:pPr algn="just">
              <a:spcAft>
                <a:spcPts val="600"/>
              </a:spcAft>
            </a:pPr>
            <a:r>
              <a:rPr lang="x-none" sz="1800" b="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08. Cumprir com o dever perante nossos Ortolinos, com sentimento de gratidão aos benefícios que desfrutamos</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Esta máxima explica que a base da existência humana está na retribuição aos Ortolinos.</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Na Moralogia, chamamos de Ortolinos, a série de benfeitores comuns à humanidade que contribuíram para a realização da felicidade, paz, tranquilidade e existência da humanidade, obedecendo às leis cósmicas da natureza. A origem (fonte) de tudo isso, a sua essência cósmica é Deus.</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Os Ortolinos são classificados em Ortolino familiar, Ortolino nacional e Ortolino espiritual. O Ortolino familiar indica os benfeitores da vida familiar, que são os pais e os ancestrais. O Ortolino nacional é a série de benfeitores da vida de uma nação. E o Ortolino espiritual é a série de benfeitores da nossa vida espiritual, ou seja, a série de praticantes da moral suprema, a começar pelos Grandes Mestres que através de seus ensinamentos desenvolveram e salvaram a nossa mente e o coração.</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 “sentimento de gratidão” deve estar permanentemente sintonizado com os Ortolinos, sem esquecê-los em nenhum momento. A “... </a:t>
            </a:r>
            <a:r>
              <a:rPr lang="x-none" sz="1800" dirty="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gratidão aos enormes benefícios” significa a consciência contínua aos Ortolinos que proveem a nossa existência atual, sentirmos gratos por tudo e jamais esquecermos dos benefícios desfrutados</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“Cumprir com o dever perante </a:t>
            </a:r>
            <a:r>
              <a:rPr lang="pt-BR"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Ortolinos</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significa retribuir às graças dos Ortolinos, dar continuidade ao seu espírito de benevolência, e dedicar-se para difundir à sociedade estes conceitos.</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
        <p:nvSpPr>
          <p:cNvPr id="6" name="CaixaDeTexto 5">
            <a:extLst>
              <a:ext uri="{FF2B5EF4-FFF2-40B4-BE49-F238E27FC236}">
                <a16:creationId xmlns:a16="http://schemas.microsoft.com/office/drawing/2014/main" id="{DAC84045-DD9D-2672-4965-00C1390F043E}"/>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65902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ED2DD1A-6974-D41D-45DE-FB92F7185E2F}"/>
              </a:ext>
            </a:extLst>
          </p:cNvPr>
          <p:cNvSpPr txBox="1"/>
          <p:nvPr/>
        </p:nvSpPr>
        <p:spPr>
          <a:xfrm>
            <a:off x="209550" y="315278"/>
            <a:ext cx="8763000" cy="3570208"/>
          </a:xfrm>
          <a:prstGeom prst="rect">
            <a:avLst/>
          </a:prstGeom>
          <a:noFill/>
        </p:spPr>
        <p:txBody>
          <a:bodyPr wrap="square">
            <a:spAutoFit/>
          </a:bodyPr>
          <a:lstStyle/>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Além desses três Ortolinos, recebemos ainda muitos outros benefícios e graças da vida em sociedade. São por exemplo os parentes, os veteranos do local de trabalho, os clientes, os mestres da nossa vida escolar e educacional e muitos outros benfeitores que nos deram a atenção por ocasião do casamento ou do emprego. Estes benfeitores, ou seja, os coortolinos, também devem ser respeitados – da mesma forma que os demais três Ortolinos –, dedicando-lhes gratidão. Além disso, não podemos esquecer também os pequenos benefícios e as graças do nosso dia a dia (Retribuir longamente às graças medianas; e às pequenas graças, não esquecê-las).</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São condicionantes básicas das práticas da moral suprema respeitar e retribuir aos Ortolinos. Aqui está o caminho que garante a conexão com a vida eterna e o compromisso com o desenvolvimento infinito da humanidade.</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Seguem-se os métodos para o respeito aos Ortolinos:</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
        <p:nvSpPr>
          <p:cNvPr id="5" name="CaixaDeTexto 4">
            <a:extLst>
              <a:ext uri="{FF2B5EF4-FFF2-40B4-BE49-F238E27FC236}">
                <a16:creationId xmlns:a16="http://schemas.microsoft.com/office/drawing/2014/main" id="{C19D676D-2EDA-87B6-E2EC-0D07034F6293}"/>
              </a:ext>
            </a:extLst>
          </p:cNvPr>
          <p:cNvSpPr txBox="1"/>
          <p:nvPr/>
        </p:nvSpPr>
        <p:spPr>
          <a:xfrm>
            <a:off x="190500" y="4009311"/>
            <a:ext cx="8763000" cy="2308324"/>
          </a:xfrm>
          <a:prstGeom prst="rect">
            <a:avLst/>
          </a:prstGeom>
          <a:noFill/>
        </p:spPr>
        <p:txBody>
          <a:bodyPr wrap="square">
            <a:spAutoFit/>
          </a:bodyPr>
          <a:lstStyle/>
          <a:p>
            <a:pPr algn="just"/>
            <a:r>
              <a:rPr lang="pt-BR"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O Ortolino familiar é a origem da nossa existência, criação e o desenvolvimento. Portanto, é muito importante retribuir e agradecer – de coração – aos nossos pais e ancestrais. Por exemplo, devemos sempre proporcionar tranquilidade e satisfação aos pais, em quaisquer condições. Para isso, devemos cuidar muito bem da nossa própria vida, e tornarmo-nos pessoas confiáveis, dotados de caráter e cumpridores dos deveres sociais. Na vida cotidiana devemos sempre considerar o sentimento dos pais e quando necessário, relatá-los e consultá-los. Devemos também celebrar cultos de ação de graças em memória dos nossos ancestrais, a quem muito devemos.</a:t>
            </a:r>
          </a:p>
        </p:txBody>
      </p:sp>
      <p:sp>
        <p:nvSpPr>
          <p:cNvPr id="6" name="CaixaDeTexto 5">
            <a:extLst>
              <a:ext uri="{FF2B5EF4-FFF2-40B4-BE49-F238E27FC236}">
                <a16:creationId xmlns:a16="http://schemas.microsoft.com/office/drawing/2014/main" id="{FDF80CEC-A76F-B1A3-C100-34055BE13912}"/>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04082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CABC219-C82E-13F5-7CFB-A3CA3301D7F3}"/>
              </a:ext>
            </a:extLst>
          </p:cNvPr>
          <p:cNvSpPr txBox="1"/>
          <p:nvPr/>
        </p:nvSpPr>
        <p:spPr>
          <a:xfrm>
            <a:off x="152400" y="320456"/>
            <a:ext cx="8839199" cy="6217087"/>
          </a:xfrm>
          <a:prstGeom prst="rect">
            <a:avLst/>
          </a:prstGeom>
          <a:noFill/>
        </p:spPr>
        <p:txBody>
          <a:bodyPr wrap="square">
            <a:spAutoFit/>
          </a:bodyPr>
          <a:lstStyle/>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Para respeitar o Ortolino nacional devemos cumprir com o nosso dever de cidadão, sempre voltado para a melhoria do destino da nação. Ou seja, desejar a paz internacional, amar o próprio país e respeitar as leis e, de acordo com a situação de cada um, contribuir – com sinceridade – para o desenvolvimento dos setores produtivos, da educação e da cultura.</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Para retribuirmos ao Ortolino espiritual devemos, antes de tudo, estar em sintonia com o ensinamento e decididos a reformular o nosso sentimento. E depois – à semelhança do sentimento dos Ortolinos – devemos nos esforçar para o desenvolvimento e salvação das pessoas desejando-lhes, de coração, a sua felicidade.</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Com relação aos Coortolinos, também é importante cultivar a gratidão aos benefícios recebidos e retribuir – direta ou indiretamente. No local de trabalho, por exemplo, devemos cultivar a gratidão aos esforços e sofrimentos do fundador e dos antecessores veteranos e prosseguir com os ideais deles empenhando-se no desenvolvimento da instituição.</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 foco, na moral suprema, não é só o </a:t>
            </a:r>
            <a:r>
              <a:rPr lang="x-none" sz="1800" dirty="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sentimento de respeito </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aos três Ortolinos e Coortolinos, mas, sobretudo, uma </a:t>
            </a:r>
            <a:r>
              <a:rPr lang="x-none" sz="1800" dirty="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ação mais concreta de proporcionar-lhes plena tranquilidade</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e de realizar também cultos anuais aos ortolinos falecidos, visando confortar suas almas. Isto sim seria diferente de uma mera retribuição aos benefícios individuais recebidos e, uma verdadeira retribuição aos Ortolinos, baseada na Lei do Universo. </a:t>
            </a:r>
            <a:endParaRPr lang="pt-BR" sz="20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r"/>
            <a:r>
              <a:rPr lang="pt-BR" sz="1800" dirty="0">
                <a:effectLst/>
                <a:latin typeface="Souvenir Lt BT" panose="02080503040505020303" pitchFamily="18" charset="0"/>
                <a:ea typeface="Meiryo" panose="020B0604030504040204" pitchFamily="34" charset="-128"/>
                <a:cs typeface="Meiryo" panose="020B0604030504040204" pitchFamily="34" charset="-128"/>
              </a:rPr>
              <a:t>Do </a:t>
            </a:r>
            <a:r>
              <a:rPr lang="pt-BR" sz="1800" i="1" dirty="0" err="1">
                <a:effectLst/>
                <a:latin typeface="Souvenir Lt BT" panose="02080503040505020303" pitchFamily="18" charset="0"/>
                <a:ea typeface="Meiryo" panose="020B0604030504040204" pitchFamily="34" charset="-128"/>
                <a:cs typeface="Meiryo" panose="020B0604030504040204" pitchFamily="34" charset="-128"/>
              </a:rPr>
              <a:t>Kakuguen</a:t>
            </a:r>
            <a:r>
              <a:rPr lang="pt-BR" sz="1800" dirty="0">
                <a:effectLst/>
                <a:latin typeface="Souvenir Lt BT" panose="02080503040505020303" pitchFamily="18" charset="0"/>
                <a:ea typeface="Meiryo" panose="020B0604030504040204" pitchFamily="34" charset="-128"/>
                <a:cs typeface="Meiryo" panose="020B0604030504040204" pitchFamily="34" charset="-128"/>
              </a:rPr>
              <a:t>, págs. 23~25 </a:t>
            </a:r>
            <a:endParaRPr lang="pt-BR" dirty="0"/>
          </a:p>
        </p:txBody>
      </p:sp>
    </p:spTree>
    <p:extLst>
      <p:ext uri="{BB962C8B-B14F-4D97-AF65-F5344CB8AC3E}">
        <p14:creationId xmlns:p14="http://schemas.microsoft.com/office/powerpoint/2010/main" val="225671396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23733</TotalTime>
  <Words>2966</Words>
  <Application>Microsoft Office PowerPoint</Application>
  <PresentationFormat>Apresentação na tela (4:3)</PresentationFormat>
  <Paragraphs>89</Paragraphs>
  <Slides>22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22</vt:i4>
      </vt:variant>
    </vt:vector>
  </HeadingPairs>
  <TitlesOfParts>
    <vt:vector size="29" baseType="lpstr">
      <vt:lpstr>Meiryo</vt:lpstr>
      <vt:lpstr>Arial</vt:lpstr>
      <vt:lpstr>Calibri</vt:lpstr>
      <vt:lpstr>Calibri Light</vt:lpstr>
      <vt:lpstr>Souvenir Lt BT</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524</cp:revision>
  <cp:lastPrinted>2021-02-15T17:48:40Z</cp:lastPrinted>
  <dcterms:created xsi:type="dcterms:W3CDTF">2020-12-25T17:38:58Z</dcterms:created>
  <dcterms:modified xsi:type="dcterms:W3CDTF">2024-01-22T21:14:36Z</dcterms:modified>
</cp:coreProperties>
</file>